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Lst>
  <p:sldIdLst>
    <p:sldId id="256" r:id="rId2"/>
    <p:sldId id="265" r:id="rId3"/>
    <p:sldId id="267" r:id="rId4"/>
    <p:sldId id="264" r:id="rId5"/>
    <p:sldId id="266" r:id="rId6"/>
    <p:sldId id="268" r:id="rId7"/>
    <p:sldId id="269" r:id="rId8"/>
    <p:sldId id="270" r:id="rId9"/>
    <p:sldId id="271" r:id="rId10"/>
    <p:sldId id="272" r:id="rId11"/>
    <p:sldId id="273"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B6A2C3-E1F8-7202-B7A6-C38698FF191C}" v="1" dt="2025-05-25T05:25:13.142"/>
    <p1510:client id="{C6E0D2A7-D256-4B20-9A54-1C4F678B6A14}" v="99" dt="2025-05-23T06:49:25.2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0" d="100"/>
          <a:sy n="70" d="100"/>
        </p:scale>
        <p:origin x="53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sha Ahmad Mohamed Obied    Altfaq" userId="57500c67-728c-453d-beac-6751f084959d" providerId="ADAL" clId="{F3ECE79F-3E1A-4461-AD6C-ADF74D849462}"/>
    <pc:docChg chg="undo custSel addSld modSld">
      <pc:chgData name="Aisha Ahmad Mohamed Obied    Altfaq" userId="57500c67-728c-453d-beac-6751f084959d" providerId="ADAL" clId="{F3ECE79F-3E1A-4461-AD6C-ADF74D849462}" dt="2025-05-21T06:29:43.422" v="150"/>
      <pc:docMkLst>
        <pc:docMk/>
      </pc:docMkLst>
      <pc:sldChg chg="modSp mod">
        <pc:chgData name="Aisha Ahmad Mohamed Obied    Altfaq" userId="57500c67-728c-453d-beac-6751f084959d" providerId="ADAL" clId="{F3ECE79F-3E1A-4461-AD6C-ADF74D849462}" dt="2025-05-20T06:31:02.575" v="40" actId="13926"/>
        <pc:sldMkLst>
          <pc:docMk/>
          <pc:sldMk cId="491891680" sldId="258"/>
        </pc:sldMkLst>
      </pc:sldChg>
      <pc:sldChg chg="addSp modSp mod">
        <pc:chgData name="Aisha Ahmad Mohamed Obied    Altfaq" userId="57500c67-728c-453d-beac-6751f084959d" providerId="ADAL" clId="{F3ECE79F-3E1A-4461-AD6C-ADF74D849462}" dt="2025-05-20T06:31:12.235" v="43" actId="13926"/>
        <pc:sldMkLst>
          <pc:docMk/>
          <pc:sldMk cId="1302073120" sldId="259"/>
        </pc:sldMkLst>
      </pc:sldChg>
      <pc:sldChg chg="addSp modSp mod">
        <pc:chgData name="Aisha Ahmad Mohamed Obied    Altfaq" userId="57500c67-728c-453d-beac-6751f084959d" providerId="ADAL" clId="{F3ECE79F-3E1A-4461-AD6C-ADF74D849462}" dt="2025-05-20T06:31:19.348" v="44" actId="13926"/>
        <pc:sldMkLst>
          <pc:docMk/>
          <pc:sldMk cId="73455762" sldId="260"/>
        </pc:sldMkLst>
      </pc:sldChg>
      <pc:sldChg chg="addSp modSp mod">
        <pc:chgData name="Aisha Ahmad Mohamed Obied    Altfaq" userId="57500c67-728c-453d-beac-6751f084959d" providerId="ADAL" clId="{F3ECE79F-3E1A-4461-AD6C-ADF74D849462}" dt="2025-05-20T06:31:25.002" v="45" actId="13926"/>
        <pc:sldMkLst>
          <pc:docMk/>
          <pc:sldMk cId="3328129599" sldId="261"/>
        </pc:sldMkLst>
      </pc:sldChg>
      <pc:sldChg chg="addSp modSp mod">
        <pc:chgData name="Aisha Ahmad Mohamed Obied    Altfaq" userId="57500c67-728c-453d-beac-6751f084959d" providerId="ADAL" clId="{F3ECE79F-3E1A-4461-AD6C-ADF74D849462}" dt="2025-05-20T06:48:02.419" v="75" actId="5793"/>
        <pc:sldMkLst>
          <pc:docMk/>
          <pc:sldMk cId="1930298772" sldId="262"/>
        </pc:sldMkLst>
      </pc:sldChg>
      <pc:sldChg chg="addSp delSp modSp new mod setBg">
        <pc:chgData name="Aisha Ahmad Mohamed Obied    Altfaq" userId="57500c67-728c-453d-beac-6751f084959d" providerId="ADAL" clId="{F3ECE79F-3E1A-4461-AD6C-ADF74D849462}" dt="2025-05-20T06:55:18.416" v="149" actId="13926"/>
        <pc:sldMkLst>
          <pc:docMk/>
          <pc:sldMk cId="334644743" sldId="263"/>
        </pc:sldMkLst>
      </pc:sldChg>
      <pc:sldChg chg="add">
        <pc:chgData name="Aisha Ahmad Mohamed Obied    Altfaq" userId="57500c67-728c-453d-beac-6751f084959d" providerId="ADAL" clId="{F3ECE79F-3E1A-4461-AD6C-ADF74D849462}" dt="2025-05-21T06:29:43.422" v="150"/>
        <pc:sldMkLst>
          <pc:docMk/>
          <pc:sldMk cId="0" sldId="557"/>
        </pc:sldMkLst>
      </pc:sldChg>
    </pc:docChg>
  </pc:docChgLst>
  <pc:docChgLst>
    <pc:chgData name="Aisha Ahmad Mohamed Obied    Altfaq" userId="57500c67-728c-453d-beac-6751f084959d" providerId="ADAL" clId="{C6E0D2A7-D256-4B20-9A54-1C4F678B6A14}"/>
    <pc:docChg chg="undo custSel addSld delSld modSld">
      <pc:chgData name="Aisha Ahmad Mohamed Obied    Altfaq" userId="57500c67-728c-453d-beac-6751f084959d" providerId="ADAL" clId="{C6E0D2A7-D256-4B20-9A54-1C4F678B6A14}" dt="2025-05-23T06:49:28.001" v="399" actId="1076"/>
      <pc:docMkLst>
        <pc:docMk/>
      </pc:docMkLst>
      <pc:sldChg chg="addSp delSp modSp mod">
        <pc:chgData name="Aisha Ahmad Mohamed Obied    Altfaq" userId="57500c67-728c-453d-beac-6751f084959d" providerId="ADAL" clId="{C6E0D2A7-D256-4B20-9A54-1C4F678B6A14}" dt="2025-05-21T10:11:55.613" v="226" actId="14100"/>
        <pc:sldMkLst>
          <pc:docMk/>
          <pc:sldMk cId="1063765224" sldId="256"/>
        </pc:sldMkLst>
        <pc:spChg chg="mod">
          <ac:chgData name="Aisha Ahmad Mohamed Obied    Altfaq" userId="57500c67-728c-453d-beac-6751f084959d" providerId="ADAL" clId="{C6E0D2A7-D256-4B20-9A54-1C4F678B6A14}" dt="2025-05-21T06:43:36.742" v="88" actId="1076"/>
          <ac:spMkLst>
            <pc:docMk/>
            <pc:sldMk cId="1063765224" sldId="256"/>
            <ac:spMk id="2" creationId="{0B50AF06-6920-7CDF-30D3-43D56E71972C}"/>
          </ac:spMkLst>
        </pc:spChg>
        <pc:spChg chg="mod">
          <ac:chgData name="Aisha Ahmad Mohamed Obied    Altfaq" userId="57500c67-728c-453d-beac-6751f084959d" providerId="ADAL" clId="{C6E0D2A7-D256-4B20-9A54-1C4F678B6A14}" dt="2025-05-21T06:42:48.555" v="74" actId="14100"/>
          <ac:spMkLst>
            <pc:docMk/>
            <pc:sldMk cId="1063765224" sldId="256"/>
            <ac:spMk id="3" creationId="{21316365-F2AD-F34C-976A-1F6A5F23014A}"/>
          </ac:spMkLst>
        </pc:spChg>
        <pc:spChg chg="add">
          <ac:chgData name="Aisha Ahmad Mohamed Obied    Altfaq" userId="57500c67-728c-453d-beac-6751f084959d" providerId="ADAL" clId="{C6E0D2A7-D256-4B20-9A54-1C4F678B6A14}" dt="2025-05-21T06:42:38.818" v="73" actId="26606"/>
          <ac:spMkLst>
            <pc:docMk/>
            <pc:sldMk cId="1063765224" sldId="256"/>
            <ac:spMk id="1095" creationId="{23DA7759-3209-4FE2-96D1-4EEDD81E9EA0}"/>
          </ac:spMkLst>
        </pc:spChg>
        <pc:spChg chg="add">
          <ac:chgData name="Aisha Ahmad Mohamed Obied    Altfaq" userId="57500c67-728c-453d-beac-6751f084959d" providerId="ADAL" clId="{C6E0D2A7-D256-4B20-9A54-1C4F678B6A14}" dt="2025-05-21T06:42:38.818" v="73" actId="26606"/>
          <ac:spMkLst>
            <pc:docMk/>
            <pc:sldMk cId="1063765224" sldId="256"/>
            <ac:spMk id="1096" creationId="{41460DAD-8769-4C9F-9C8C-BB0443909D76}"/>
          </ac:spMkLst>
        </pc:spChg>
        <pc:spChg chg="add">
          <ac:chgData name="Aisha Ahmad Mohamed Obied    Altfaq" userId="57500c67-728c-453d-beac-6751f084959d" providerId="ADAL" clId="{C6E0D2A7-D256-4B20-9A54-1C4F678B6A14}" dt="2025-05-21T06:42:38.818" v="73" actId="26606"/>
          <ac:spMkLst>
            <pc:docMk/>
            <pc:sldMk cId="1063765224" sldId="256"/>
            <ac:spMk id="1097" creationId="{DB304A14-32D0-4873-B914-423ED7B8DAFD}"/>
          </ac:spMkLst>
        </pc:spChg>
        <pc:spChg chg="add">
          <ac:chgData name="Aisha Ahmad Mohamed Obied    Altfaq" userId="57500c67-728c-453d-beac-6751f084959d" providerId="ADAL" clId="{C6E0D2A7-D256-4B20-9A54-1C4F678B6A14}" dt="2025-05-21T06:42:38.818" v="73" actId="26606"/>
          <ac:spMkLst>
            <pc:docMk/>
            <pc:sldMk cId="1063765224" sldId="256"/>
            <ac:spMk id="1098" creationId="{1D460C86-854F-4FB3-ABC2-E823D8FEB9DB}"/>
          </ac:spMkLst>
        </pc:spChg>
        <pc:spChg chg="add">
          <ac:chgData name="Aisha Ahmad Mohamed Obied    Altfaq" userId="57500c67-728c-453d-beac-6751f084959d" providerId="ADAL" clId="{C6E0D2A7-D256-4B20-9A54-1C4F678B6A14}" dt="2025-05-21T06:42:38.818" v="73" actId="26606"/>
          <ac:spMkLst>
            <pc:docMk/>
            <pc:sldMk cId="1063765224" sldId="256"/>
            <ac:spMk id="1099" creationId="{BB48116A-278A-4CC5-89D3-9DE8E8FF1245}"/>
          </ac:spMkLst>
        </pc:spChg>
        <pc:picChg chg="add mod">
          <ac:chgData name="Aisha Ahmad Mohamed Obied    Altfaq" userId="57500c67-728c-453d-beac-6751f084959d" providerId="ADAL" clId="{C6E0D2A7-D256-4B20-9A54-1C4F678B6A14}" dt="2025-05-21T10:11:55.613" v="226" actId="14100"/>
          <ac:picMkLst>
            <pc:docMk/>
            <pc:sldMk cId="1063765224" sldId="256"/>
            <ac:picMk id="6" creationId="{D1E6F6B7-9568-79B8-834F-F0861824AED2}"/>
          </ac:picMkLst>
        </pc:picChg>
      </pc:sldChg>
      <pc:sldChg chg="addSp delSp modSp mod">
        <pc:chgData name="Aisha Ahmad Mohamed Obied    Altfaq" userId="57500c67-728c-453d-beac-6751f084959d" providerId="ADAL" clId="{C6E0D2A7-D256-4B20-9A54-1C4F678B6A14}" dt="2025-05-21T06:44:18.108" v="95" actId="14100"/>
        <pc:sldMkLst>
          <pc:docMk/>
          <pc:sldMk cId="1470896255" sldId="257"/>
        </pc:sldMkLst>
      </pc:sldChg>
      <pc:sldChg chg="del">
        <pc:chgData name="Aisha Ahmad Mohamed Obied    Altfaq" userId="57500c67-728c-453d-beac-6751f084959d" providerId="ADAL" clId="{C6E0D2A7-D256-4B20-9A54-1C4F678B6A14}" dt="2025-05-21T06:44:28.132" v="96" actId="47"/>
        <pc:sldMkLst>
          <pc:docMk/>
          <pc:sldMk cId="491891680" sldId="258"/>
        </pc:sldMkLst>
      </pc:sldChg>
      <pc:sldChg chg="del">
        <pc:chgData name="Aisha Ahmad Mohamed Obied    Altfaq" userId="57500c67-728c-453d-beac-6751f084959d" providerId="ADAL" clId="{C6E0D2A7-D256-4B20-9A54-1C4F678B6A14}" dt="2025-05-21T06:44:28.408" v="97" actId="47"/>
        <pc:sldMkLst>
          <pc:docMk/>
          <pc:sldMk cId="1302073120" sldId="259"/>
        </pc:sldMkLst>
      </pc:sldChg>
      <pc:sldChg chg="del">
        <pc:chgData name="Aisha Ahmad Mohamed Obied    Altfaq" userId="57500c67-728c-453d-beac-6751f084959d" providerId="ADAL" clId="{C6E0D2A7-D256-4B20-9A54-1C4F678B6A14}" dt="2025-05-21T06:44:28.617" v="98" actId="47"/>
        <pc:sldMkLst>
          <pc:docMk/>
          <pc:sldMk cId="73455762" sldId="260"/>
        </pc:sldMkLst>
      </pc:sldChg>
      <pc:sldChg chg="del">
        <pc:chgData name="Aisha Ahmad Mohamed Obied    Altfaq" userId="57500c67-728c-453d-beac-6751f084959d" providerId="ADAL" clId="{C6E0D2A7-D256-4B20-9A54-1C4F678B6A14}" dt="2025-05-21T06:44:28.764" v="99" actId="47"/>
        <pc:sldMkLst>
          <pc:docMk/>
          <pc:sldMk cId="3328129599" sldId="261"/>
        </pc:sldMkLst>
      </pc:sldChg>
      <pc:sldChg chg="del">
        <pc:chgData name="Aisha Ahmad Mohamed Obied    Altfaq" userId="57500c67-728c-453d-beac-6751f084959d" providerId="ADAL" clId="{C6E0D2A7-D256-4B20-9A54-1C4F678B6A14}" dt="2025-05-21T06:44:28.914" v="100" actId="47"/>
        <pc:sldMkLst>
          <pc:docMk/>
          <pc:sldMk cId="1930298772" sldId="262"/>
        </pc:sldMkLst>
      </pc:sldChg>
      <pc:sldChg chg="addSp delSp modSp del mod">
        <pc:chgData name="Aisha Ahmad Mohamed Obied    Altfaq" userId="57500c67-728c-453d-beac-6751f084959d" providerId="ADAL" clId="{C6E0D2A7-D256-4B20-9A54-1C4F678B6A14}" dt="2025-05-21T09:21:57.033" v="162" actId="47"/>
        <pc:sldMkLst>
          <pc:docMk/>
          <pc:sldMk cId="334644743" sldId="263"/>
        </pc:sldMkLst>
      </pc:sldChg>
      <pc:sldChg chg="addSp modSp new mod">
        <pc:chgData name="Aisha Ahmad Mohamed Obied    Altfaq" userId="57500c67-728c-453d-beac-6751f084959d" providerId="ADAL" clId="{C6E0D2A7-D256-4B20-9A54-1C4F678B6A14}" dt="2025-05-21T10:13:06.681" v="246" actId="1076"/>
        <pc:sldMkLst>
          <pc:docMk/>
          <pc:sldMk cId="786410167" sldId="264"/>
        </pc:sldMkLst>
        <pc:spChg chg="add mod">
          <ac:chgData name="Aisha Ahmad Mohamed Obied    Altfaq" userId="57500c67-728c-453d-beac-6751f084959d" providerId="ADAL" clId="{C6E0D2A7-D256-4B20-9A54-1C4F678B6A14}" dt="2025-05-21T09:33:29.962" v="203" actId="1035"/>
          <ac:spMkLst>
            <pc:docMk/>
            <pc:sldMk cId="786410167" sldId="264"/>
            <ac:spMk id="3" creationId="{7EF23619-DFD0-FAE8-DCB7-FE6F43371220}"/>
          </ac:spMkLst>
        </pc:spChg>
        <pc:spChg chg="add mod">
          <ac:chgData name="Aisha Ahmad Mohamed Obied    Altfaq" userId="57500c67-728c-453d-beac-6751f084959d" providerId="ADAL" clId="{C6E0D2A7-D256-4B20-9A54-1C4F678B6A14}" dt="2025-05-21T09:33:36.627" v="204" actId="1076"/>
          <ac:spMkLst>
            <pc:docMk/>
            <pc:sldMk cId="786410167" sldId="264"/>
            <ac:spMk id="5" creationId="{264482B6-B4FA-DECA-D9BF-1890591E6DB6}"/>
          </ac:spMkLst>
        </pc:spChg>
        <pc:spChg chg="add mod">
          <ac:chgData name="Aisha Ahmad Mohamed Obied    Altfaq" userId="57500c67-728c-453d-beac-6751f084959d" providerId="ADAL" clId="{C6E0D2A7-D256-4B20-9A54-1C4F678B6A14}" dt="2025-05-21T09:33:36.627" v="204" actId="1076"/>
          <ac:spMkLst>
            <pc:docMk/>
            <pc:sldMk cId="786410167" sldId="264"/>
            <ac:spMk id="7" creationId="{CF960993-6D3D-C251-C41F-6956161EF867}"/>
          </ac:spMkLst>
        </pc:spChg>
        <pc:picChg chg="add mod">
          <ac:chgData name="Aisha Ahmad Mohamed Obied    Altfaq" userId="57500c67-728c-453d-beac-6751f084959d" providerId="ADAL" clId="{C6E0D2A7-D256-4B20-9A54-1C4F678B6A14}" dt="2025-05-21T09:33:19.679" v="200" actId="1076"/>
          <ac:picMkLst>
            <pc:docMk/>
            <pc:sldMk cId="786410167" sldId="264"/>
            <ac:picMk id="1026" creationId="{83D165C3-68D9-409E-CD93-53605672484B}"/>
          </ac:picMkLst>
        </pc:picChg>
      </pc:sldChg>
      <pc:sldChg chg="addSp modSp new mod">
        <pc:chgData name="Aisha Ahmad Mohamed Obied    Altfaq" userId="57500c67-728c-453d-beac-6751f084959d" providerId="ADAL" clId="{C6E0D2A7-D256-4B20-9A54-1C4F678B6A14}" dt="2025-05-21T10:12:53.127" v="236" actId="1076"/>
        <pc:sldMkLst>
          <pc:docMk/>
          <pc:sldMk cId="950246349" sldId="265"/>
        </pc:sldMkLst>
        <pc:spChg chg="add mod">
          <ac:chgData name="Aisha Ahmad Mohamed Obied    Altfaq" userId="57500c67-728c-453d-beac-6751f084959d" providerId="ADAL" clId="{C6E0D2A7-D256-4B20-9A54-1C4F678B6A14}" dt="2025-05-21T09:21:53.242" v="161"/>
          <ac:spMkLst>
            <pc:docMk/>
            <pc:sldMk cId="950246349" sldId="265"/>
            <ac:spMk id="6" creationId="{264BE4A6-7A17-30F5-B70E-47C8CFFB1EB4}"/>
          </ac:spMkLst>
        </pc:spChg>
        <pc:spChg chg="add mod">
          <ac:chgData name="Aisha Ahmad Mohamed Obied    Altfaq" userId="57500c67-728c-453d-beac-6751f084959d" providerId="ADAL" clId="{C6E0D2A7-D256-4B20-9A54-1C4F678B6A14}" dt="2025-05-21T09:31:40.873" v="189" actId="14100"/>
          <ac:spMkLst>
            <pc:docMk/>
            <pc:sldMk cId="950246349" sldId="265"/>
            <ac:spMk id="17" creationId="{8FB2781C-7449-5F54-7C97-F208E76C5753}"/>
          </ac:spMkLst>
        </pc:spChg>
        <pc:spChg chg="add mod">
          <ac:chgData name="Aisha Ahmad Mohamed Obied    Altfaq" userId="57500c67-728c-453d-beac-6751f084959d" providerId="ADAL" clId="{C6E0D2A7-D256-4B20-9A54-1C4F678B6A14}" dt="2025-05-21T09:31:44.187" v="190" actId="1076"/>
          <ac:spMkLst>
            <pc:docMk/>
            <pc:sldMk cId="950246349" sldId="265"/>
            <ac:spMk id="18" creationId="{EB43E078-88F4-EF4F-0407-2E0BA7E24FFA}"/>
          </ac:spMkLst>
        </pc:spChg>
        <pc:picChg chg="add mod">
          <ac:chgData name="Aisha Ahmad Mohamed Obied    Altfaq" userId="57500c67-728c-453d-beac-6751f084959d" providerId="ADAL" clId="{C6E0D2A7-D256-4B20-9A54-1C4F678B6A14}" dt="2025-05-21T09:21:53.242" v="161"/>
          <ac:picMkLst>
            <pc:docMk/>
            <pc:sldMk cId="950246349" sldId="265"/>
            <ac:picMk id="2050" creationId="{76093355-9E7F-F4EC-8C5E-29F7164E0CF5}"/>
          </ac:picMkLst>
        </pc:picChg>
      </pc:sldChg>
      <pc:sldChg chg="addSp modSp new mod">
        <pc:chgData name="Aisha Ahmad Mohamed Obied    Altfaq" userId="57500c67-728c-453d-beac-6751f084959d" providerId="ADAL" clId="{C6E0D2A7-D256-4B20-9A54-1C4F678B6A14}" dt="2025-05-21T10:14:22.162" v="261" actId="20577"/>
        <pc:sldMkLst>
          <pc:docMk/>
          <pc:sldMk cId="3553939608" sldId="266"/>
        </pc:sldMkLst>
        <pc:spChg chg="add mod">
          <ac:chgData name="Aisha Ahmad Mohamed Obied    Altfaq" userId="57500c67-728c-453d-beac-6751f084959d" providerId="ADAL" clId="{C6E0D2A7-D256-4B20-9A54-1C4F678B6A14}" dt="2025-05-21T10:14:20.051" v="260" actId="20577"/>
          <ac:spMkLst>
            <pc:docMk/>
            <pc:sldMk cId="3553939608" sldId="266"/>
            <ac:spMk id="3" creationId="{B562C1AD-7DF8-41ED-4D70-0381BF81E22D}"/>
          </ac:spMkLst>
        </pc:spChg>
        <pc:spChg chg="add mod">
          <ac:chgData name="Aisha Ahmad Mohamed Obied    Altfaq" userId="57500c67-728c-453d-beac-6751f084959d" providerId="ADAL" clId="{C6E0D2A7-D256-4B20-9A54-1C4F678B6A14}" dt="2025-05-21T10:14:22.162" v="261" actId="20577"/>
          <ac:spMkLst>
            <pc:docMk/>
            <pc:sldMk cId="3553939608" sldId="266"/>
            <ac:spMk id="5" creationId="{1D5E2C53-18D0-163F-0BA3-242D606FFDEB}"/>
          </ac:spMkLst>
        </pc:spChg>
      </pc:sldChg>
      <pc:sldChg chg="addSp modSp new mod">
        <pc:chgData name="Aisha Ahmad Mohamed Obied    Altfaq" userId="57500c67-728c-453d-beac-6751f084959d" providerId="ADAL" clId="{C6E0D2A7-D256-4B20-9A54-1C4F678B6A14}" dt="2025-05-21T10:13:55.737" v="259" actId="20577"/>
        <pc:sldMkLst>
          <pc:docMk/>
          <pc:sldMk cId="2813887459" sldId="267"/>
        </pc:sldMkLst>
        <pc:spChg chg="add mod">
          <ac:chgData name="Aisha Ahmad Mohamed Obied    Altfaq" userId="57500c67-728c-453d-beac-6751f084959d" providerId="ADAL" clId="{C6E0D2A7-D256-4B20-9A54-1C4F678B6A14}" dt="2025-05-21T10:13:52.865" v="258" actId="20577"/>
          <ac:spMkLst>
            <pc:docMk/>
            <pc:sldMk cId="2813887459" sldId="267"/>
            <ac:spMk id="3" creationId="{C7A4A13D-812D-1B35-C6DE-ED91527D7DEC}"/>
          </ac:spMkLst>
        </pc:spChg>
        <pc:spChg chg="add mod">
          <ac:chgData name="Aisha Ahmad Mohamed Obied    Altfaq" userId="57500c67-728c-453d-beac-6751f084959d" providerId="ADAL" clId="{C6E0D2A7-D256-4B20-9A54-1C4F678B6A14}" dt="2025-05-21T10:13:55.737" v="259" actId="20577"/>
          <ac:spMkLst>
            <pc:docMk/>
            <pc:sldMk cId="2813887459" sldId="267"/>
            <ac:spMk id="5" creationId="{304241A2-0C1F-5B32-0A93-3F62B3FE73D9}"/>
          </ac:spMkLst>
        </pc:spChg>
      </pc:sldChg>
      <pc:sldChg chg="addSp modSp new mod">
        <pc:chgData name="Aisha Ahmad Mohamed Obied    Altfaq" userId="57500c67-728c-453d-beac-6751f084959d" providerId="ADAL" clId="{C6E0D2A7-D256-4B20-9A54-1C4F678B6A14}" dt="2025-05-21T10:13:14.739" v="256" actId="1076"/>
        <pc:sldMkLst>
          <pc:docMk/>
          <pc:sldMk cId="4181852889" sldId="268"/>
        </pc:sldMkLst>
        <pc:spChg chg="add mod">
          <ac:chgData name="Aisha Ahmad Mohamed Obied    Altfaq" userId="57500c67-728c-453d-beac-6751f084959d" providerId="ADAL" clId="{C6E0D2A7-D256-4B20-9A54-1C4F678B6A14}" dt="2025-05-21T09:58:02.121" v="221" actId="113"/>
          <ac:spMkLst>
            <pc:docMk/>
            <pc:sldMk cId="4181852889" sldId="268"/>
            <ac:spMk id="3" creationId="{72EA44AA-CAEB-A713-9194-F9105E77C47A}"/>
          </ac:spMkLst>
        </pc:spChg>
        <pc:spChg chg="add mod">
          <ac:chgData name="Aisha Ahmad Mohamed Obied    Altfaq" userId="57500c67-728c-453d-beac-6751f084959d" providerId="ADAL" clId="{C6E0D2A7-D256-4B20-9A54-1C4F678B6A14}" dt="2025-05-21T09:51:51.027" v="210" actId="1076"/>
          <ac:spMkLst>
            <pc:docMk/>
            <pc:sldMk cId="4181852889" sldId="268"/>
            <ac:spMk id="5" creationId="{6B7A7B65-57D6-B55B-0655-FF042D26C1F6}"/>
          </ac:spMkLst>
        </pc:spChg>
        <pc:spChg chg="add mod">
          <ac:chgData name="Aisha Ahmad Mohamed Obied    Altfaq" userId="57500c67-728c-453d-beac-6751f084959d" providerId="ADAL" clId="{C6E0D2A7-D256-4B20-9A54-1C4F678B6A14}" dt="2025-05-21T09:52:01.326" v="212" actId="1076"/>
          <ac:spMkLst>
            <pc:docMk/>
            <pc:sldMk cId="4181852889" sldId="268"/>
            <ac:spMk id="7" creationId="{EC73C5E8-F982-16A8-D42E-21EAAB63A560}"/>
          </ac:spMkLst>
        </pc:spChg>
        <pc:picChg chg="add mod">
          <ac:chgData name="Aisha Ahmad Mohamed Obied    Altfaq" userId="57500c67-728c-453d-beac-6751f084959d" providerId="ADAL" clId="{C6E0D2A7-D256-4B20-9A54-1C4F678B6A14}" dt="2025-05-21T10:11:30.246" v="224" actId="14100"/>
          <ac:picMkLst>
            <pc:docMk/>
            <pc:sldMk cId="4181852889" sldId="268"/>
            <ac:picMk id="2050" creationId="{5BFCA9B7-2233-3DA3-7FC4-62137A515495}"/>
          </ac:picMkLst>
        </pc:picChg>
      </pc:sldChg>
      <pc:sldChg chg="addSp modSp new mod">
        <pc:chgData name="Aisha Ahmad Mohamed Obied    Altfaq" userId="57500c67-728c-453d-beac-6751f084959d" providerId="ADAL" clId="{C6E0D2A7-D256-4B20-9A54-1C4F678B6A14}" dt="2025-05-21T10:14:36.524" v="263" actId="20577"/>
        <pc:sldMkLst>
          <pc:docMk/>
          <pc:sldMk cId="2278692607" sldId="269"/>
        </pc:sldMkLst>
        <pc:spChg chg="add mod">
          <ac:chgData name="Aisha Ahmad Mohamed Obied    Altfaq" userId="57500c67-728c-453d-beac-6751f084959d" providerId="ADAL" clId="{C6E0D2A7-D256-4B20-9A54-1C4F678B6A14}" dt="2025-05-21T10:14:29.198" v="262" actId="20577"/>
          <ac:spMkLst>
            <pc:docMk/>
            <pc:sldMk cId="2278692607" sldId="269"/>
            <ac:spMk id="3" creationId="{CB5A20D0-23DF-3DF7-3DCD-7E87FDA9D07E}"/>
          </ac:spMkLst>
        </pc:spChg>
        <pc:spChg chg="add mod">
          <ac:chgData name="Aisha Ahmad Mohamed Obied    Altfaq" userId="57500c67-728c-453d-beac-6751f084959d" providerId="ADAL" clId="{C6E0D2A7-D256-4B20-9A54-1C4F678B6A14}" dt="2025-05-21T10:14:36.524" v="263" actId="20577"/>
          <ac:spMkLst>
            <pc:docMk/>
            <pc:sldMk cId="2278692607" sldId="269"/>
            <ac:spMk id="5" creationId="{2EF48CB4-AF2A-5713-4C81-54D51B17D845}"/>
          </ac:spMkLst>
        </pc:spChg>
      </pc:sldChg>
      <pc:sldChg chg="addSp modSp new mod">
        <pc:chgData name="Aisha Ahmad Mohamed Obied    Altfaq" userId="57500c67-728c-453d-beac-6751f084959d" providerId="ADAL" clId="{C6E0D2A7-D256-4B20-9A54-1C4F678B6A14}" dt="2025-05-23T06:49:14.371" v="389" actId="1076"/>
        <pc:sldMkLst>
          <pc:docMk/>
          <pc:sldMk cId="2835440389" sldId="270"/>
        </pc:sldMkLst>
        <pc:spChg chg="add mod">
          <ac:chgData name="Aisha Ahmad Mohamed Obied    Altfaq" userId="57500c67-728c-453d-beac-6751f084959d" providerId="ADAL" clId="{C6E0D2A7-D256-4B20-9A54-1C4F678B6A14}" dt="2025-05-23T06:43:57.169" v="371" actId="1076"/>
          <ac:spMkLst>
            <pc:docMk/>
            <pc:sldMk cId="2835440389" sldId="270"/>
            <ac:spMk id="2" creationId="{47292E41-F001-97B9-9621-8193A33F8527}"/>
          </ac:spMkLst>
        </pc:spChg>
        <pc:spChg chg="add mod">
          <ac:chgData name="Aisha Ahmad Mohamed Obied    Altfaq" userId="57500c67-728c-453d-beac-6751f084959d" providerId="ADAL" clId="{C6E0D2A7-D256-4B20-9A54-1C4F678B6A14}" dt="2025-05-23T06:43:18.087" v="355" actId="14100"/>
          <ac:spMkLst>
            <pc:docMk/>
            <pc:sldMk cId="2835440389" sldId="270"/>
            <ac:spMk id="3" creationId="{DF23E36E-961A-5EF2-6E43-08A81F6106C6}"/>
          </ac:spMkLst>
        </pc:spChg>
        <pc:spChg chg="add mod">
          <ac:chgData name="Aisha Ahmad Mohamed Obied    Altfaq" userId="57500c67-728c-453d-beac-6751f084959d" providerId="ADAL" clId="{C6E0D2A7-D256-4B20-9A54-1C4F678B6A14}" dt="2025-05-23T06:43:27.892" v="358" actId="14100"/>
          <ac:spMkLst>
            <pc:docMk/>
            <pc:sldMk cId="2835440389" sldId="270"/>
            <ac:spMk id="5" creationId="{C3C24ECD-54DB-BC0E-B953-97C33035B710}"/>
          </ac:spMkLst>
        </pc:spChg>
        <pc:spChg chg="add mod">
          <ac:chgData name="Aisha Ahmad Mohamed Obied    Altfaq" userId="57500c67-728c-453d-beac-6751f084959d" providerId="ADAL" clId="{C6E0D2A7-D256-4B20-9A54-1C4F678B6A14}" dt="2025-05-23T06:43:30.966" v="359" actId="1076"/>
          <ac:spMkLst>
            <pc:docMk/>
            <pc:sldMk cId="2835440389" sldId="270"/>
            <ac:spMk id="7" creationId="{6F21B6C8-DC2A-0013-E66E-8E7E14AB4C0A}"/>
          </ac:spMkLst>
        </pc:spChg>
        <pc:picChg chg="add mod ord">
          <ac:chgData name="Aisha Ahmad Mohamed Obied    Altfaq" userId="57500c67-728c-453d-beac-6751f084959d" providerId="ADAL" clId="{C6E0D2A7-D256-4B20-9A54-1C4F678B6A14}" dt="2025-05-23T06:49:14.371" v="389" actId="1076"/>
          <ac:picMkLst>
            <pc:docMk/>
            <pc:sldMk cId="2835440389" sldId="270"/>
            <ac:picMk id="9" creationId="{65DDB9A4-E88A-5FFC-B00F-4BEC19D47A11}"/>
          </ac:picMkLst>
        </pc:picChg>
        <pc:picChg chg="add mod">
          <ac:chgData name="Aisha Ahmad Mohamed Obied    Altfaq" userId="57500c67-728c-453d-beac-6751f084959d" providerId="ADAL" clId="{C6E0D2A7-D256-4B20-9A54-1C4F678B6A14}" dt="2025-05-23T06:43:15.028" v="354" actId="14100"/>
          <ac:picMkLst>
            <pc:docMk/>
            <pc:sldMk cId="2835440389" sldId="270"/>
            <ac:picMk id="2050" creationId="{40F62979-5CF8-155B-B436-94FDB3AFA2C3}"/>
          </ac:picMkLst>
        </pc:picChg>
      </pc:sldChg>
      <pc:sldChg chg="addSp delSp modSp new mod">
        <pc:chgData name="Aisha Ahmad Mohamed Obied    Altfaq" userId="57500c67-728c-453d-beac-6751f084959d" providerId="ADAL" clId="{C6E0D2A7-D256-4B20-9A54-1C4F678B6A14}" dt="2025-05-23T06:45:27.409" v="374" actId="20577"/>
        <pc:sldMkLst>
          <pc:docMk/>
          <pc:sldMk cId="1164735133" sldId="271"/>
        </pc:sldMkLst>
        <pc:spChg chg="add del mod">
          <ac:chgData name="Aisha Ahmad Mohamed Obied    Altfaq" userId="57500c67-728c-453d-beac-6751f084959d" providerId="ADAL" clId="{C6E0D2A7-D256-4B20-9A54-1C4F678B6A14}" dt="2025-05-23T06:23:59.004" v="282" actId="478"/>
          <ac:spMkLst>
            <pc:docMk/>
            <pc:sldMk cId="1164735133" sldId="271"/>
            <ac:spMk id="3" creationId="{EA7FE946-E92A-B9DD-2D11-E41C234440BE}"/>
          </ac:spMkLst>
        </pc:spChg>
        <pc:spChg chg="add mod">
          <ac:chgData name="Aisha Ahmad Mohamed Obied    Altfaq" userId="57500c67-728c-453d-beac-6751f084959d" providerId="ADAL" clId="{C6E0D2A7-D256-4B20-9A54-1C4F678B6A14}" dt="2025-05-23T06:24:13.684" v="290" actId="20577"/>
          <ac:spMkLst>
            <pc:docMk/>
            <pc:sldMk cId="1164735133" sldId="271"/>
            <ac:spMk id="4" creationId="{3E4BA254-B3FC-5646-4E54-0A88C8DCCF07}"/>
          </ac:spMkLst>
        </pc:spChg>
        <pc:spChg chg="add mod">
          <ac:chgData name="Aisha Ahmad Mohamed Obied    Altfaq" userId="57500c67-728c-453d-beac-6751f084959d" providerId="ADAL" clId="{C6E0D2A7-D256-4B20-9A54-1C4F678B6A14}" dt="2025-05-23T06:45:27.409" v="374" actId="20577"/>
          <ac:spMkLst>
            <pc:docMk/>
            <pc:sldMk cId="1164735133" sldId="271"/>
            <ac:spMk id="5" creationId="{9EBD93C3-FC3C-9CAF-545B-03A971E0CC31}"/>
          </ac:spMkLst>
        </pc:spChg>
        <pc:spChg chg="add">
          <ac:chgData name="Aisha Ahmad Mohamed Obied    Altfaq" userId="57500c67-728c-453d-beac-6751f084959d" providerId="ADAL" clId="{C6E0D2A7-D256-4B20-9A54-1C4F678B6A14}" dt="2025-05-23T06:24:27.594" v="291"/>
          <ac:spMkLst>
            <pc:docMk/>
            <pc:sldMk cId="1164735133" sldId="271"/>
            <ac:spMk id="6" creationId="{6D9D2E79-CDC0-ABC0-E478-EFF6C972A1DC}"/>
          </ac:spMkLst>
        </pc:spChg>
        <pc:spChg chg="add">
          <ac:chgData name="Aisha Ahmad Mohamed Obied    Altfaq" userId="57500c67-728c-453d-beac-6751f084959d" providerId="ADAL" clId="{C6E0D2A7-D256-4B20-9A54-1C4F678B6A14}" dt="2025-05-23T06:24:45.953" v="294"/>
          <ac:spMkLst>
            <pc:docMk/>
            <pc:sldMk cId="1164735133" sldId="271"/>
            <ac:spMk id="7" creationId="{76CAF418-16A0-CC7C-F402-B3FB1193710E}"/>
          </ac:spMkLst>
        </pc:spChg>
        <pc:spChg chg="add">
          <ac:chgData name="Aisha Ahmad Mohamed Obied    Altfaq" userId="57500c67-728c-453d-beac-6751f084959d" providerId="ADAL" clId="{C6E0D2A7-D256-4B20-9A54-1C4F678B6A14}" dt="2025-05-23T06:24:56.417" v="296"/>
          <ac:spMkLst>
            <pc:docMk/>
            <pc:sldMk cId="1164735133" sldId="271"/>
            <ac:spMk id="8" creationId="{913876C1-F74B-66BB-57AA-82D5A7EBA191}"/>
          </ac:spMkLst>
        </pc:spChg>
      </pc:sldChg>
      <pc:sldChg chg="addSp modSp new mod">
        <pc:chgData name="Aisha Ahmad Mohamed Obied    Altfaq" userId="57500c67-728c-453d-beac-6751f084959d" providerId="ADAL" clId="{C6E0D2A7-D256-4B20-9A54-1C4F678B6A14}" dt="2025-05-23T06:49:28.001" v="399" actId="1076"/>
        <pc:sldMkLst>
          <pc:docMk/>
          <pc:sldMk cId="3014338514" sldId="272"/>
        </pc:sldMkLst>
        <pc:spChg chg="add mod">
          <ac:chgData name="Aisha Ahmad Mohamed Obied    Altfaq" userId="57500c67-728c-453d-beac-6751f084959d" providerId="ADAL" clId="{C6E0D2A7-D256-4B20-9A54-1C4F678B6A14}" dt="2025-05-23T06:45:19.069" v="373" actId="113"/>
          <ac:spMkLst>
            <pc:docMk/>
            <pc:sldMk cId="3014338514" sldId="272"/>
            <ac:spMk id="3" creationId="{884D9399-50E6-A5A2-EBA9-A07A0C642D37}"/>
          </ac:spMkLst>
        </pc:spChg>
        <pc:spChg chg="add mod">
          <ac:chgData name="Aisha Ahmad Mohamed Obied    Altfaq" userId="57500c67-728c-453d-beac-6751f084959d" providerId="ADAL" clId="{C6E0D2A7-D256-4B20-9A54-1C4F678B6A14}" dt="2025-05-23T06:48:21.975" v="379" actId="1076"/>
          <ac:spMkLst>
            <pc:docMk/>
            <pc:sldMk cId="3014338514" sldId="272"/>
            <ac:spMk id="5" creationId="{FC2D9CB6-0119-5B76-9168-471961D5E77B}"/>
          </ac:spMkLst>
        </pc:spChg>
        <pc:spChg chg="add mod">
          <ac:chgData name="Aisha Ahmad Mohamed Obied    Altfaq" userId="57500c67-728c-453d-beac-6751f084959d" providerId="ADAL" clId="{C6E0D2A7-D256-4B20-9A54-1C4F678B6A14}" dt="2025-05-23T06:48:18.682" v="378" actId="14100"/>
          <ac:spMkLst>
            <pc:docMk/>
            <pc:sldMk cId="3014338514" sldId="272"/>
            <ac:spMk id="7" creationId="{7423C699-87F0-3399-6769-4865EAEBD371}"/>
          </ac:spMkLst>
        </pc:spChg>
        <pc:picChg chg="add mod ord">
          <ac:chgData name="Aisha Ahmad Mohamed Obied    Altfaq" userId="57500c67-728c-453d-beac-6751f084959d" providerId="ADAL" clId="{C6E0D2A7-D256-4B20-9A54-1C4F678B6A14}" dt="2025-05-23T06:49:28.001" v="399" actId="1076"/>
          <ac:picMkLst>
            <pc:docMk/>
            <pc:sldMk cId="3014338514" sldId="272"/>
            <ac:picMk id="9" creationId="{1EBB9032-9082-9448-B8D1-E084D9AA932E}"/>
          </ac:picMkLst>
        </pc:picChg>
        <pc:picChg chg="add mod">
          <ac:chgData name="Aisha Ahmad Mohamed Obied    Altfaq" userId="57500c67-728c-453d-beac-6751f084959d" providerId="ADAL" clId="{C6E0D2A7-D256-4B20-9A54-1C4F678B6A14}" dt="2025-05-23T06:48:11.721" v="377" actId="14100"/>
          <ac:picMkLst>
            <pc:docMk/>
            <pc:sldMk cId="3014338514" sldId="272"/>
            <ac:picMk id="3074" creationId="{A563B258-CD72-5852-D949-CF10D21F33D6}"/>
          </ac:picMkLst>
        </pc:picChg>
      </pc:sldChg>
      <pc:sldChg chg="addSp modSp add mod">
        <pc:chgData name="Aisha Ahmad Mohamed Obied    Altfaq" userId="57500c67-728c-453d-beac-6751f084959d" providerId="ADAL" clId="{C6E0D2A7-D256-4B20-9A54-1C4F678B6A14}" dt="2025-05-23T06:42:23.484" v="345" actId="1076"/>
        <pc:sldMkLst>
          <pc:docMk/>
          <pc:sldMk cId="449602236" sldId="273"/>
        </pc:sldMkLst>
        <pc:spChg chg="add mod">
          <ac:chgData name="Aisha Ahmad Mohamed Obied    Altfaq" userId="57500c67-728c-453d-beac-6751f084959d" providerId="ADAL" clId="{C6E0D2A7-D256-4B20-9A54-1C4F678B6A14}" dt="2025-05-23T06:42:09.347" v="341" actId="1076"/>
          <ac:spMkLst>
            <pc:docMk/>
            <pc:sldMk cId="449602236" sldId="273"/>
            <ac:spMk id="3" creationId="{85A0DE34-B7D9-391A-8203-28FFA45F5FAE}"/>
          </ac:spMkLst>
        </pc:spChg>
        <pc:spChg chg="add mod">
          <ac:chgData name="Aisha Ahmad Mohamed Obied    Altfaq" userId="57500c67-728c-453d-beac-6751f084959d" providerId="ADAL" clId="{C6E0D2A7-D256-4B20-9A54-1C4F678B6A14}" dt="2025-05-23T06:42:23.484" v="345" actId="1076"/>
          <ac:spMkLst>
            <pc:docMk/>
            <pc:sldMk cId="449602236" sldId="273"/>
            <ac:spMk id="5" creationId="{5DC43E73-5A23-B378-83B7-3CD8D9953C44}"/>
          </ac:spMkLst>
        </pc:spChg>
      </pc:sldChg>
      <pc:sldChg chg="del">
        <pc:chgData name="Aisha Ahmad Mohamed Obied    Altfaq" userId="57500c67-728c-453d-beac-6751f084959d" providerId="ADAL" clId="{C6E0D2A7-D256-4B20-9A54-1C4F678B6A14}" dt="2025-05-21T06:45:14.648" v="114" actId="47"/>
        <pc:sldMkLst>
          <pc:docMk/>
          <pc:sldMk cId="0" sldId="557"/>
        </pc:sldMkLst>
      </pc:sldChg>
    </pc:docChg>
  </pc:docChgLst>
  <pc:docChgLst>
    <pc:chgData name="Saleh    Saleh" userId="S::saleh.saleh@ese.gov.ae::5c92bca7-4ce3-4db1-87d8-353e635d51ae" providerId="AD" clId="Web-{67B6A2C3-E1F8-7202-B7A6-C38698FF191C}"/>
    <pc:docChg chg="modSld">
      <pc:chgData name="Saleh    Saleh" userId="S::saleh.saleh@ese.gov.ae::5c92bca7-4ce3-4db1-87d8-353e635d51ae" providerId="AD" clId="Web-{67B6A2C3-E1F8-7202-B7A6-C38698FF191C}" dt="2025-05-25T05:25:13.142" v="0" actId="20577"/>
      <pc:docMkLst>
        <pc:docMk/>
      </pc:docMkLst>
      <pc:sldChg chg="modSp">
        <pc:chgData name="Saleh    Saleh" userId="S::saleh.saleh@ese.gov.ae::5c92bca7-4ce3-4db1-87d8-353e635d51ae" providerId="AD" clId="Web-{67B6A2C3-E1F8-7202-B7A6-C38698FF191C}" dt="2025-05-25T05:25:13.142" v="0" actId="20577"/>
        <pc:sldMkLst>
          <pc:docMk/>
          <pc:sldMk cId="1063765224" sldId="256"/>
        </pc:sldMkLst>
        <pc:spChg chg="mod">
          <ac:chgData name="Saleh    Saleh" userId="S::saleh.saleh@ese.gov.ae::5c92bca7-4ce3-4db1-87d8-353e635d51ae" providerId="AD" clId="Web-{67B6A2C3-E1F8-7202-B7A6-C38698FF191C}" dt="2025-05-25T05:25:13.142" v="0" actId="20577"/>
          <ac:spMkLst>
            <pc:docMk/>
            <pc:sldMk cId="1063765224" sldId="256"/>
            <ac:spMk id="3" creationId="{21316365-F2AD-F34C-976A-1F6A5F23014A}"/>
          </ac:spMkLst>
        </pc:spChg>
      </pc:sldChg>
    </pc:docChg>
  </pc:docChgLst>
  <pc:docChgLst>
    <pc:chgData name="Aisha Ahmad Mohamed Obied    Altfaq" userId="57500c67-728c-453d-beac-6751f084959d" providerId="ADAL" clId="{7E9E03B1-9D46-47C2-8FB2-248738007C40}"/>
    <pc:docChg chg="custSel delSld modSld">
      <pc:chgData name="Aisha Ahmad Mohamed Obied    Altfaq" userId="57500c67-728c-453d-beac-6751f084959d" providerId="ADAL" clId="{7E9E03B1-9D46-47C2-8FB2-248738007C40}" dt="2025-05-23T06:53:54.913" v="5" actId="47"/>
      <pc:docMkLst>
        <pc:docMk/>
      </pc:docMkLst>
      <pc:sldChg chg="del">
        <pc:chgData name="Aisha Ahmad Mohamed Obied    Altfaq" userId="57500c67-728c-453d-beac-6751f084959d" providerId="ADAL" clId="{7E9E03B1-9D46-47C2-8FB2-248738007C40}" dt="2025-05-23T06:53:54.913" v="5" actId="47"/>
        <pc:sldMkLst>
          <pc:docMk/>
          <pc:sldMk cId="1470896255" sldId="257"/>
        </pc:sldMkLst>
      </pc:sldChg>
      <pc:sldChg chg="delSp mod">
        <pc:chgData name="Aisha Ahmad Mohamed Obied    Altfaq" userId="57500c67-728c-453d-beac-6751f084959d" providerId="ADAL" clId="{7E9E03B1-9D46-47C2-8FB2-248738007C40}" dt="2025-05-23T06:52:32.215" v="1" actId="478"/>
        <pc:sldMkLst>
          <pc:docMk/>
          <pc:sldMk cId="786410167" sldId="264"/>
        </pc:sldMkLst>
        <pc:picChg chg="del">
          <ac:chgData name="Aisha Ahmad Mohamed Obied    Altfaq" userId="57500c67-728c-453d-beac-6751f084959d" providerId="ADAL" clId="{7E9E03B1-9D46-47C2-8FB2-248738007C40}" dt="2025-05-23T06:52:32.215" v="1" actId="478"/>
          <ac:picMkLst>
            <pc:docMk/>
            <pc:sldMk cId="786410167" sldId="264"/>
            <ac:picMk id="9" creationId="{194AF258-90D4-B5C2-70E0-E6B38D04E4A3}"/>
          </ac:picMkLst>
        </pc:picChg>
      </pc:sldChg>
      <pc:sldChg chg="delSp mod">
        <pc:chgData name="Aisha Ahmad Mohamed Obied    Altfaq" userId="57500c67-728c-453d-beac-6751f084959d" providerId="ADAL" clId="{7E9E03B1-9D46-47C2-8FB2-248738007C40}" dt="2025-05-23T06:52:29.562" v="0" actId="478"/>
        <pc:sldMkLst>
          <pc:docMk/>
          <pc:sldMk cId="950246349" sldId="265"/>
        </pc:sldMkLst>
        <pc:picChg chg="del">
          <ac:chgData name="Aisha Ahmad Mohamed Obied    Altfaq" userId="57500c67-728c-453d-beac-6751f084959d" providerId="ADAL" clId="{7E9E03B1-9D46-47C2-8FB2-248738007C40}" dt="2025-05-23T06:52:29.562" v="0" actId="478"/>
          <ac:picMkLst>
            <pc:docMk/>
            <pc:sldMk cId="950246349" sldId="265"/>
            <ac:picMk id="3" creationId="{AFD25082-7B9F-1BD4-DBA3-6C4A1356766F}"/>
          </ac:picMkLst>
        </pc:picChg>
      </pc:sldChg>
      <pc:sldChg chg="delSp mod">
        <pc:chgData name="Aisha Ahmad Mohamed Obied    Altfaq" userId="57500c67-728c-453d-beac-6751f084959d" providerId="ADAL" clId="{7E9E03B1-9D46-47C2-8FB2-248738007C40}" dt="2025-05-23T06:52:35.313" v="2" actId="478"/>
        <pc:sldMkLst>
          <pc:docMk/>
          <pc:sldMk cId="4181852889" sldId="268"/>
        </pc:sldMkLst>
        <pc:picChg chg="del">
          <ac:chgData name="Aisha Ahmad Mohamed Obied    Altfaq" userId="57500c67-728c-453d-beac-6751f084959d" providerId="ADAL" clId="{7E9E03B1-9D46-47C2-8FB2-248738007C40}" dt="2025-05-23T06:52:35.313" v="2" actId="478"/>
          <ac:picMkLst>
            <pc:docMk/>
            <pc:sldMk cId="4181852889" sldId="268"/>
            <ac:picMk id="9" creationId="{97A9EAAB-140F-9BEB-6D05-7F77AD2C3193}"/>
          </ac:picMkLst>
        </pc:picChg>
      </pc:sldChg>
      <pc:sldChg chg="delSp mod">
        <pc:chgData name="Aisha Ahmad Mohamed Obied    Altfaq" userId="57500c67-728c-453d-beac-6751f084959d" providerId="ADAL" clId="{7E9E03B1-9D46-47C2-8FB2-248738007C40}" dt="2025-05-23T06:52:38.170" v="3" actId="478"/>
        <pc:sldMkLst>
          <pc:docMk/>
          <pc:sldMk cId="2835440389" sldId="270"/>
        </pc:sldMkLst>
        <pc:picChg chg="del">
          <ac:chgData name="Aisha Ahmad Mohamed Obied    Altfaq" userId="57500c67-728c-453d-beac-6751f084959d" providerId="ADAL" clId="{7E9E03B1-9D46-47C2-8FB2-248738007C40}" dt="2025-05-23T06:52:38.170" v="3" actId="478"/>
          <ac:picMkLst>
            <pc:docMk/>
            <pc:sldMk cId="2835440389" sldId="270"/>
            <ac:picMk id="9" creationId="{65DDB9A4-E88A-5FFC-B00F-4BEC19D47A11}"/>
          </ac:picMkLst>
        </pc:picChg>
      </pc:sldChg>
      <pc:sldChg chg="delSp mod">
        <pc:chgData name="Aisha Ahmad Mohamed Obied    Altfaq" userId="57500c67-728c-453d-beac-6751f084959d" providerId="ADAL" clId="{7E9E03B1-9D46-47C2-8FB2-248738007C40}" dt="2025-05-23T06:52:42.492" v="4" actId="478"/>
        <pc:sldMkLst>
          <pc:docMk/>
          <pc:sldMk cId="3014338514" sldId="272"/>
        </pc:sldMkLst>
        <pc:picChg chg="del">
          <ac:chgData name="Aisha Ahmad Mohamed Obied    Altfaq" userId="57500c67-728c-453d-beac-6751f084959d" providerId="ADAL" clId="{7E9E03B1-9D46-47C2-8FB2-248738007C40}" dt="2025-05-23T06:52:42.492" v="4" actId="478"/>
          <ac:picMkLst>
            <pc:docMk/>
            <pc:sldMk cId="3014338514" sldId="272"/>
            <ac:picMk id="9" creationId="{1EBB9032-9082-9448-B8D1-E084D9AA932E}"/>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E1A06-8754-4870-9E44-E39BADAD98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27F020-BBC3-49BB-91C2-5B2CBD64B3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7C0C22-EBDA-4130-87AE-CB28BC19B077}"/>
              </a:ext>
            </a:extLst>
          </p:cNvPr>
          <p:cNvSpPr>
            <a:spLocks noGrp="1"/>
          </p:cNvSpPr>
          <p:nvPr>
            <p:ph type="dt" sz="half" idx="10"/>
          </p:nvPr>
        </p:nvSpPr>
        <p:spPr/>
        <p:txBody>
          <a:bodyPr/>
          <a:lstStyle/>
          <a:p>
            <a:fld id="{82EDB8D0-98ED-4B86-9D5F-E61ADC70144D}" type="datetimeFigureOut">
              <a:rPr lang="en-US" smtClean="0"/>
              <a:t>5/24/2025</a:t>
            </a:fld>
            <a:endParaRPr lang="en-US" dirty="0"/>
          </a:p>
        </p:txBody>
      </p:sp>
      <p:sp>
        <p:nvSpPr>
          <p:cNvPr id="5" name="Footer Placeholder 4">
            <a:extLst>
              <a:ext uri="{FF2B5EF4-FFF2-40B4-BE49-F238E27FC236}">
                <a16:creationId xmlns:a16="http://schemas.microsoft.com/office/drawing/2014/main" id="{E2A419A8-07CA-4A4C-AEC2-C40D4D50A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FA7B86-E610-42EA-B4DC-C2F447785273}"/>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8A7BA06D-B3FF-4E91-8639-B4569AE3AA23}"/>
              </a:ext>
            </a:extLst>
          </p:cNvPr>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rc 7">
            <a:extLst>
              <a:ext uri="{FF2B5EF4-FFF2-40B4-BE49-F238E27FC236}">
                <a16:creationId xmlns:a16="http://schemas.microsoft.com/office/drawing/2014/main" id="{2B30C86D-5A07-48BC-9C9D-6F9A2DB1E9E1}"/>
              </a:ext>
            </a:extLst>
          </p:cNvPr>
          <p:cNvSpPr/>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2719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6E5D1-6D19-4E7F-9B4E-42326B7716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D2A06C-F91A-4ADC-9CD2-61F0A4D7EE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43AA9A-2280-4F63-8B3D-20742AE6901F}"/>
              </a:ext>
            </a:extLst>
          </p:cNvPr>
          <p:cNvSpPr>
            <a:spLocks noGrp="1"/>
          </p:cNvSpPr>
          <p:nvPr>
            <p:ph type="dt" sz="half" idx="10"/>
          </p:nvPr>
        </p:nvSpPr>
        <p:spPr/>
        <p:txBody>
          <a:bodyPr/>
          <a:lstStyle/>
          <a:p>
            <a:fld id="{82EDB8D0-98ED-4B86-9D5F-E61ADC70144D}" type="datetimeFigureOut">
              <a:rPr lang="en-US" smtClean="0"/>
              <a:t>5/24/2025</a:t>
            </a:fld>
            <a:endParaRPr lang="en-US"/>
          </a:p>
        </p:txBody>
      </p:sp>
      <p:sp>
        <p:nvSpPr>
          <p:cNvPr id="5" name="Footer Placeholder 4">
            <a:extLst>
              <a:ext uri="{FF2B5EF4-FFF2-40B4-BE49-F238E27FC236}">
                <a16:creationId xmlns:a16="http://schemas.microsoft.com/office/drawing/2014/main" id="{E40D986B-E58E-43B6-8A80-FFA9D8F748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140D36-2E71-4F27-967F-7A3E4C6EE197}"/>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C1609904-5327-4D2C-A445-B270A00F3B5F}"/>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30FC7BEC-08C5-4D95-9C84-B48BC8AD1C9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270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1FEA3D-0C7F-45CD-B6A0-942F707B36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8B8A12-BCE6-4D03-A637-1DEC8924BE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749755-9FF4-428A-AEB7-1A6477466741}"/>
              </a:ext>
            </a:extLst>
          </p:cNvPr>
          <p:cNvSpPr>
            <a:spLocks noGrp="1"/>
          </p:cNvSpPr>
          <p:nvPr>
            <p:ph type="dt" sz="half" idx="10"/>
          </p:nvPr>
        </p:nvSpPr>
        <p:spPr/>
        <p:txBody>
          <a:bodyPr/>
          <a:lstStyle/>
          <a:p>
            <a:fld id="{82EDB8D0-98ED-4B86-9D5F-E61ADC70144D}" type="datetimeFigureOut">
              <a:rPr lang="en-US" smtClean="0"/>
              <a:t>5/24/2025</a:t>
            </a:fld>
            <a:endParaRPr lang="en-US"/>
          </a:p>
        </p:txBody>
      </p:sp>
      <p:sp>
        <p:nvSpPr>
          <p:cNvPr id="5" name="Footer Placeholder 4">
            <a:extLst>
              <a:ext uri="{FF2B5EF4-FFF2-40B4-BE49-F238E27FC236}">
                <a16:creationId xmlns:a16="http://schemas.microsoft.com/office/drawing/2014/main" id="{A5141836-11E2-49FD-877D-53B74514A9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D24C42-4B05-4EEF-BE14-29041EC9C0E5}"/>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5BADDEB1-F604-408B-B02A-A2814606E6AF}"/>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D8DF7987-332F-4D6C-81C3-990F39C76C96}"/>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2002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838200" y="1825625"/>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a:lstStyle/>
          <a:p>
            <a:fld id="{82EDB8D0-98ED-4B86-9D5F-E61ADC70144D}" type="datetimeFigureOut">
              <a:rPr lang="en-US" smtClean="0"/>
              <a:t>5/24/2025</a:t>
            </a:fld>
            <a:endParaRPr lang="en-US" dirty="0"/>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5765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C0001-5D76-45A0-A9F4-7172BDDD5D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A5F313-1240-47AE-A026-7F349292B5CA}"/>
              </a:ext>
            </a:extLst>
          </p:cNvPr>
          <p:cNvSpPr>
            <a:spLocks noGrp="1"/>
          </p:cNvSpPr>
          <p:nvPr>
            <p:ph type="dt" sz="half" idx="10"/>
          </p:nvPr>
        </p:nvSpPr>
        <p:spPr/>
        <p:txBody>
          <a:bodyPr/>
          <a:lstStyle/>
          <a:p>
            <a:fld id="{82EDB8D0-98ED-4B86-9D5F-E61ADC70144D}" type="datetimeFigureOut">
              <a:rPr lang="en-US" smtClean="0"/>
              <a:t>5/24/2025</a:t>
            </a:fld>
            <a:endParaRPr lang="en-US"/>
          </a:p>
        </p:txBody>
      </p:sp>
      <p:sp>
        <p:nvSpPr>
          <p:cNvPr id="5" name="Footer Placeholder 4">
            <a:extLst>
              <a:ext uri="{FF2B5EF4-FFF2-40B4-BE49-F238E27FC236}">
                <a16:creationId xmlns:a16="http://schemas.microsoft.com/office/drawing/2014/main" id="{22448158-6132-4335-B8E1-F6A8963837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94C5B6-1598-48B4-9B3A-3078FDBE90B7}"/>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9" name="Freeform: Shape 8">
            <a:extLst>
              <a:ext uri="{FF2B5EF4-FFF2-40B4-BE49-F238E27FC236}">
                <a16:creationId xmlns:a16="http://schemas.microsoft.com/office/drawing/2014/main" id="{FEDBDD32-D3EE-4848-A112-BA814D4631CD}"/>
              </a:ext>
            </a:extLst>
          </p:cNvPr>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Arc 9">
            <a:extLst>
              <a:ext uri="{FF2B5EF4-FFF2-40B4-BE49-F238E27FC236}">
                <a16:creationId xmlns:a16="http://schemas.microsoft.com/office/drawing/2014/main" id="{61350361-843C-49D0-BD6A-ECDBA3842BA0}"/>
              </a:ext>
            </a:extLst>
          </p:cNvPr>
          <p:cNvSpPr/>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88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FD05-2CB2-4A7E-89E7-57615BA82B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9532B8-D460-476D-816F-725E8D96C0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F7120F-70AF-4ED5-B364-3AA55C6B44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D8B65F-F709-469F-9961-4D01896CAA12}"/>
              </a:ext>
            </a:extLst>
          </p:cNvPr>
          <p:cNvSpPr>
            <a:spLocks noGrp="1"/>
          </p:cNvSpPr>
          <p:nvPr>
            <p:ph type="dt" sz="half" idx="10"/>
          </p:nvPr>
        </p:nvSpPr>
        <p:spPr/>
        <p:txBody>
          <a:bodyPr/>
          <a:lstStyle/>
          <a:p>
            <a:fld id="{82EDB8D0-98ED-4B86-9D5F-E61ADC70144D}" type="datetimeFigureOut">
              <a:rPr lang="en-US" smtClean="0"/>
              <a:t>5/24/2025</a:t>
            </a:fld>
            <a:endParaRPr lang="en-US"/>
          </a:p>
        </p:txBody>
      </p:sp>
      <p:sp>
        <p:nvSpPr>
          <p:cNvPr id="6" name="Footer Placeholder 5">
            <a:extLst>
              <a:ext uri="{FF2B5EF4-FFF2-40B4-BE49-F238E27FC236}">
                <a16:creationId xmlns:a16="http://schemas.microsoft.com/office/drawing/2014/main" id="{B781C6BC-B23D-48BC-AD44-654DDB8D01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00D60B-86A1-479D-BCE8-06D2C3DBC94E}"/>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B4EC5136-99DA-40B5-8F79-5C3A56D38BA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4F8FB775-26C4-41BA-837C-4478D48D215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8119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2983E-E761-4429-9203-7FE8B2DB6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41A3FD-B90A-4C31-BD6B-581F9E2E0E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1085A8-02C2-4E7F-935E-5AEECBAD19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8A5018-8A77-40E8-B159-4894ECF228B1}"/>
              </a:ext>
            </a:extLst>
          </p:cNvPr>
          <p:cNvSpPr>
            <a:spLocks noGrp="1"/>
          </p:cNvSpPr>
          <p:nvPr>
            <p:ph type="dt" sz="half" idx="10"/>
          </p:nvPr>
        </p:nvSpPr>
        <p:spPr/>
        <p:txBody>
          <a:bodyPr/>
          <a:lstStyle/>
          <a:p>
            <a:fld id="{82EDB8D0-98ED-4B86-9D5F-E61ADC70144D}" type="datetimeFigureOut">
              <a:rPr lang="en-US" smtClean="0"/>
              <a:t>5/24/2025</a:t>
            </a:fld>
            <a:endParaRPr lang="en-US"/>
          </a:p>
        </p:txBody>
      </p:sp>
      <p:sp>
        <p:nvSpPr>
          <p:cNvPr id="8" name="Footer Placeholder 7">
            <a:extLst>
              <a:ext uri="{FF2B5EF4-FFF2-40B4-BE49-F238E27FC236}">
                <a16:creationId xmlns:a16="http://schemas.microsoft.com/office/drawing/2014/main" id="{8AD79441-8908-4461-9FDD-BCE6388370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D29F7D-B101-4950-A2C0-F350FB26D45F}"/>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10" name="Freeform: Shape 9">
            <a:extLst>
              <a:ext uri="{FF2B5EF4-FFF2-40B4-BE49-F238E27FC236}">
                <a16:creationId xmlns:a16="http://schemas.microsoft.com/office/drawing/2014/main" id="{862D7398-9A79-4B24-9C7D-F0DEED57C70B}"/>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C07F28CD-1873-4E36-A064-2D25E0A8501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0615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p:txBody>
          <a:bodyPr/>
          <a:lstStyle/>
          <a:p>
            <a:fld id="{82EDB8D0-98ED-4B86-9D5F-E61ADC70144D}" type="datetimeFigureOut">
              <a:rPr lang="en-US" smtClean="0"/>
              <a:t>5/24/2025</a:t>
            </a:fld>
            <a:endParaRPr lang="en-US"/>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6" name="Freeform: Shape 5">
            <a:extLst>
              <a:ext uri="{FF2B5EF4-FFF2-40B4-BE49-F238E27FC236}">
                <a16:creationId xmlns:a16="http://schemas.microsoft.com/office/drawing/2014/main" id="{DC13EF9C-0B5A-4364-91AA-E5DD5B536E54}"/>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8F674475-6327-490A-BD7F-084F5C07F2E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2149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024287-C9B9-48AC-8E4D-A282DE2F44F5}"/>
              </a:ext>
            </a:extLst>
          </p:cNvPr>
          <p:cNvSpPr>
            <a:spLocks noGrp="1"/>
          </p:cNvSpPr>
          <p:nvPr>
            <p:ph type="dt" sz="half" idx="10"/>
          </p:nvPr>
        </p:nvSpPr>
        <p:spPr/>
        <p:txBody>
          <a:bodyPr/>
          <a:lstStyle/>
          <a:p>
            <a:fld id="{82EDB8D0-98ED-4B86-9D5F-E61ADC70144D}" type="datetimeFigureOut">
              <a:rPr lang="en-US" smtClean="0"/>
              <a:t>5/24/2025</a:t>
            </a:fld>
            <a:endParaRPr lang="en-US"/>
          </a:p>
        </p:txBody>
      </p:sp>
      <p:sp>
        <p:nvSpPr>
          <p:cNvPr id="3" name="Footer Placeholder 2">
            <a:extLst>
              <a:ext uri="{FF2B5EF4-FFF2-40B4-BE49-F238E27FC236}">
                <a16:creationId xmlns:a16="http://schemas.microsoft.com/office/drawing/2014/main" id="{2D34C9A2-75A7-4164-B3B8-E6A9D60BA0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BE73CE-2859-4D49-A9EC-26AF3FBDF6A3}"/>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5" name="Freeform: Shape 4">
            <a:extLst>
              <a:ext uri="{FF2B5EF4-FFF2-40B4-BE49-F238E27FC236}">
                <a16:creationId xmlns:a16="http://schemas.microsoft.com/office/drawing/2014/main" id="{AA5ED585-FEBB-4DAD-84C0-97BEE6C360C3}"/>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EF6AC352-A720-4DB3-87CA-A33B0607CA2F}"/>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6214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FC812-4DB6-4F98-9404-29C191D3BA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F0855E-0CD6-47DD-B648-4C84C783D7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50082B-17D7-4D61-8AEB-81517D85D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70783-FF31-4C4E-9196-EB169B209747}"/>
              </a:ext>
            </a:extLst>
          </p:cNvPr>
          <p:cNvSpPr>
            <a:spLocks noGrp="1"/>
          </p:cNvSpPr>
          <p:nvPr>
            <p:ph type="dt" sz="half" idx="10"/>
          </p:nvPr>
        </p:nvSpPr>
        <p:spPr/>
        <p:txBody>
          <a:bodyPr/>
          <a:lstStyle/>
          <a:p>
            <a:fld id="{82EDB8D0-98ED-4B86-9D5F-E61ADC70144D}" type="datetimeFigureOut">
              <a:rPr lang="en-US" smtClean="0"/>
              <a:t>5/24/2025</a:t>
            </a:fld>
            <a:endParaRPr lang="en-US"/>
          </a:p>
        </p:txBody>
      </p:sp>
      <p:sp>
        <p:nvSpPr>
          <p:cNvPr id="6" name="Footer Placeholder 5">
            <a:extLst>
              <a:ext uri="{FF2B5EF4-FFF2-40B4-BE49-F238E27FC236}">
                <a16:creationId xmlns:a16="http://schemas.microsoft.com/office/drawing/2014/main" id="{7D92E260-747D-40FD-A062-9DD5E6835A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7E50A0-1E05-49C5-88C9-46267751201F}"/>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2C155C63-9F58-4422-B669-F9748628067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385DBA62-0EDB-47AA-86C7-90463BC9B308}"/>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3521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D7521-E43D-41D1-B458-26B20DC6DD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472CF2-2653-4B98-A416-D7A0A860EC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6EF87F5-0B10-4AC7-9599-F088C5E796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A07CB7-0520-4D64-B76C-C31AC557832D}"/>
              </a:ext>
            </a:extLst>
          </p:cNvPr>
          <p:cNvSpPr>
            <a:spLocks noGrp="1"/>
          </p:cNvSpPr>
          <p:nvPr>
            <p:ph type="dt" sz="half" idx="10"/>
          </p:nvPr>
        </p:nvSpPr>
        <p:spPr/>
        <p:txBody>
          <a:bodyPr/>
          <a:lstStyle/>
          <a:p>
            <a:fld id="{82EDB8D0-98ED-4B86-9D5F-E61ADC70144D}" type="datetimeFigureOut">
              <a:rPr lang="en-US" smtClean="0"/>
              <a:t>5/24/2025</a:t>
            </a:fld>
            <a:endParaRPr lang="en-US"/>
          </a:p>
        </p:txBody>
      </p:sp>
      <p:sp>
        <p:nvSpPr>
          <p:cNvPr id="6" name="Footer Placeholder 5">
            <a:extLst>
              <a:ext uri="{FF2B5EF4-FFF2-40B4-BE49-F238E27FC236}">
                <a16:creationId xmlns:a16="http://schemas.microsoft.com/office/drawing/2014/main" id="{92EEB226-AD45-45DF-AAB5-5513AE732A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E96AEB-9481-4CCE-B110-FEDD334835B8}"/>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6BA9707F-7BCE-464F-BF45-E216527084EE}"/>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C589723-2CC8-49D1-B4E1-36FECED6A2D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0360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EC5685-19F1-49DA-ADE5-D5D32F1659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FC0A4D-22A1-4554-B5DE-887974F4DF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D5CDC-F2CE-410E-AD13-DDC235C71C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cap="none" spc="0" baseline="0">
                <a:solidFill>
                  <a:schemeClr val="tx1">
                    <a:tint val="75000"/>
                  </a:schemeClr>
                </a:solidFill>
                <a:latin typeface="+mn-lt"/>
              </a:defRPr>
            </a:lvl1pPr>
          </a:lstStyle>
          <a:p>
            <a:fld id="{82EDB8D0-98ED-4B86-9D5F-E61ADC70144D}" type="datetimeFigureOut">
              <a:rPr lang="en-US" smtClean="0"/>
              <a:pPr/>
              <a:t>5/24/2025</a:t>
            </a:fld>
            <a:endParaRPr lang="en-US" dirty="0"/>
          </a:p>
        </p:txBody>
      </p:sp>
      <p:sp>
        <p:nvSpPr>
          <p:cNvPr id="5" name="Footer Placeholder 4">
            <a:extLst>
              <a:ext uri="{FF2B5EF4-FFF2-40B4-BE49-F238E27FC236}">
                <a16:creationId xmlns:a16="http://schemas.microsoft.com/office/drawing/2014/main" id="{9340CD45-794A-4BB0-A427-0CE61AEAF4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cap="none" spc="0" baseline="0">
                <a:solidFill>
                  <a:schemeClr val="tx1">
                    <a:tint val="75000"/>
                  </a:schemeClr>
                </a:solidFill>
                <a:latin typeface="+mn-lt"/>
              </a:defRPr>
            </a:lvl1pPr>
          </a:lstStyle>
          <a:p>
            <a:endParaRPr lang="en-US"/>
          </a:p>
        </p:txBody>
      </p:sp>
      <p:sp>
        <p:nvSpPr>
          <p:cNvPr id="6" name="Slide Number Placeholder 5">
            <a:extLst>
              <a:ext uri="{FF2B5EF4-FFF2-40B4-BE49-F238E27FC236}">
                <a16:creationId xmlns:a16="http://schemas.microsoft.com/office/drawing/2014/main" id="{FCB3AB91-9588-4071-92D2-364F4A6ED0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100" cap="none" spc="0" baseline="0">
                <a:solidFill>
                  <a:schemeClr val="tx1">
                    <a:tint val="75000"/>
                  </a:schemeClr>
                </a:solidFill>
                <a:latin typeface="+mn-lt"/>
              </a:defRPr>
            </a:lvl1pPr>
          </a:lstStyle>
          <a:p>
            <a:fld id="{4854181D-6920-4594-9A5D-6CE56DC9F8B2}" type="slidenum">
              <a:rPr lang="en-US" smtClean="0"/>
              <a:pPr/>
              <a:t>‹#›</a:t>
            </a:fld>
            <a:endParaRPr lang="en-US"/>
          </a:p>
        </p:txBody>
      </p:sp>
    </p:spTree>
    <p:extLst>
      <p:ext uri="{BB962C8B-B14F-4D97-AF65-F5344CB8AC3E}">
        <p14:creationId xmlns:p14="http://schemas.microsoft.com/office/powerpoint/2010/main" val="3284728975"/>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05" r:id="rId6"/>
    <p:sldLayoutId id="2147483701" r:id="rId7"/>
    <p:sldLayoutId id="2147483702" r:id="rId8"/>
    <p:sldLayoutId id="2147483703" r:id="rId9"/>
    <p:sldLayoutId id="2147483704" r:id="rId10"/>
    <p:sldLayoutId id="2147483706" r:id="rId11"/>
  </p:sldLayoutIdLs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 name="Freeform: Shape 1094">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6" name="Freeform: Shape 1095">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1097" name="Rectangle 1096">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B50AF06-6920-7CDF-30D3-43D56E71972C}"/>
              </a:ext>
            </a:extLst>
          </p:cNvPr>
          <p:cNvSpPr>
            <a:spLocks noGrp="1"/>
          </p:cNvSpPr>
          <p:nvPr>
            <p:ph type="ctrTitle"/>
          </p:nvPr>
        </p:nvSpPr>
        <p:spPr>
          <a:xfrm>
            <a:off x="343449" y="365125"/>
            <a:ext cx="5805251" cy="3210290"/>
          </a:xfrm>
        </p:spPr>
        <p:txBody>
          <a:bodyPr vert="horz" lIns="91440" tIns="45720" rIns="91440" bIns="45720" rtlCol="0" anchor="ctr">
            <a:normAutofit/>
          </a:bodyPr>
          <a:lstStyle/>
          <a:p>
            <a:r>
              <a:rPr lang="en-US" kern="1200" dirty="0">
                <a:solidFill>
                  <a:schemeClr val="tx1"/>
                </a:solidFill>
                <a:latin typeface="+mj-lt"/>
                <a:ea typeface="+mj-ea"/>
                <a:cs typeface="+mj-cs"/>
              </a:rPr>
              <a:t>Inference and justification practice</a:t>
            </a:r>
          </a:p>
        </p:txBody>
      </p:sp>
      <p:sp>
        <p:nvSpPr>
          <p:cNvPr id="3" name="Subtitle 2">
            <a:extLst>
              <a:ext uri="{FF2B5EF4-FFF2-40B4-BE49-F238E27FC236}">
                <a16:creationId xmlns:a16="http://schemas.microsoft.com/office/drawing/2014/main" id="{21316365-F2AD-F34C-976A-1F6A5F23014A}"/>
              </a:ext>
            </a:extLst>
          </p:cNvPr>
          <p:cNvSpPr>
            <a:spLocks noGrp="1"/>
          </p:cNvSpPr>
          <p:nvPr>
            <p:ph type="subTitle" idx="1"/>
          </p:nvPr>
        </p:nvSpPr>
        <p:spPr>
          <a:xfrm>
            <a:off x="838200" y="3575415"/>
            <a:ext cx="5387502" cy="2601548"/>
          </a:xfrm>
        </p:spPr>
        <p:txBody>
          <a:bodyPr vert="horz" lIns="91440" tIns="45720" rIns="91440" bIns="45720" rtlCol="0" anchor="t">
            <a:normAutofit/>
          </a:bodyPr>
          <a:lstStyle/>
          <a:p>
            <a:pPr indent="-228600" algn="l">
              <a:buFont typeface="Arial" panose="020B0604020202020204" pitchFamily="34" charset="0"/>
              <a:buChar char="•"/>
            </a:pPr>
            <a:r>
              <a:rPr lang="en-US" dirty="0"/>
              <a:t>Grade 6 Access</a:t>
            </a:r>
          </a:p>
          <a:p>
            <a:pPr indent="-228600" algn="l">
              <a:buFont typeface="Arial" panose="020B0604020202020204" pitchFamily="34" charset="0"/>
              <a:buChar char="•"/>
            </a:pPr>
            <a:r>
              <a:rPr lang="en-US" dirty="0"/>
              <a:t>Unit 8-9 Term 3</a:t>
            </a:r>
          </a:p>
          <a:p>
            <a:pPr indent="-228600" algn="l">
              <a:buFont typeface="Arial" panose="020B0604020202020204" pitchFamily="34" charset="0"/>
              <a:buChar char="•"/>
            </a:pPr>
            <a:r>
              <a:rPr lang="en-US" dirty="0"/>
              <a:t>Reading</a:t>
            </a:r>
          </a:p>
        </p:txBody>
      </p:sp>
      <p:pic>
        <p:nvPicPr>
          <p:cNvPr id="6" name="Picture 14" descr="Illustration Of Kids Reading Book">
            <a:extLst>
              <a:ext uri="{FF2B5EF4-FFF2-40B4-BE49-F238E27FC236}">
                <a16:creationId xmlns:a16="http://schemas.microsoft.com/office/drawing/2014/main" id="{D1E6F6B7-9568-79B8-834F-F0861824AE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 b="147"/>
          <a:stretch>
            <a:fillRect/>
          </a:stretch>
        </p:blipFill>
        <p:spPr bwMode="auto">
          <a:xfrm>
            <a:off x="6270552" y="945186"/>
            <a:ext cx="5921448" cy="591281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a:noFill/>
          <a:extLst>
            <a:ext uri="{909E8E84-426E-40DD-AFC4-6F175D3DCCD1}">
              <a14:hiddenFill xmlns:a14="http://schemas.microsoft.com/office/drawing/2010/main">
                <a:solidFill>
                  <a:srgbClr val="FFFFFF"/>
                </a:solidFill>
              </a14:hiddenFill>
            </a:ext>
          </a:extLst>
        </p:spPr>
      </p:pic>
      <p:sp>
        <p:nvSpPr>
          <p:cNvPr id="1098"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99"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37652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4D9399-50E6-A5A2-EBA9-A07A0C642D37}"/>
              </a:ext>
            </a:extLst>
          </p:cNvPr>
          <p:cNvSpPr txBox="1"/>
          <p:nvPr/>
        </p:nvSpPr>
        <p:spPr>
          <a:xfrm>
            <a:off x="550926" y="119069"/>
            <a:ext cx="6809994" cy="4801314"/>
          </a:xfrm>
          <a:prstGeom prst="rect">
            <a:avLst/>
          </a:prstGeom>
          <a:noFill/>
        </p:spPr>
        <p:txBody>
          <a:bodyPr wrap="square">
            <a:spAutoFit/>
          </a:bodyPr>
          <a:lstStyle/>
          <a:p>
            <a:pPr>
              <a:buNone/>
            </a:pPr>
            <a:r>
              <a:rPr lang="en-US" dirty="0"/>
              <a:t>Today in science class, our teacher, Mr. Adam, taught us about the heart and how it works. He showed us a model of the human body and explained that the heart is a strong muscle. It pumps blood through our bodies every second.</a:t>
            </a:r>
          </a:p>
          <a:p>
            <a:pPr>
              <a:buNone/>
            </a:pPr>
            <a:r>
              <a:rPr lang="en-US" dirty="0"/>
              <a:t>Mr. Adam told us that blood carries important things like oxygen to all parts of the body. He said, “Without oxygen, your body cannot work properly.” We learned that when we run or play sports, our heart beats faster. This is because our muscles need more oxygen.</a:t>
            </a:r>
          </a:p>
          <a:p>
            <a:pPr>
              <a:buNone/>
            </a:pPr>
            <a:r>
              <a:rPr lang="en-US" dirty="0"/>
              <a:t>We also talked about temperature. Mr. Adam explained that when we are sick, our body temperature goes up. That means our body is fighting germs. The heart and blood help carry white cells that protect us.</a:t>
            </a:r>
          </a:p>
          <a:p>
            <a:r>
              <a:rPr lang="en-US" dirty="0"/>
              <a:t>At the end of the lesson, we watched a video showing how the heart pumps blood and keeps the body alive. I liked this lesson because I learned how amazing the human body is.</a:t>
            </a:r>
          </a:p>
        </p:txBody>
      </p:sp>
      <p:sp>
        <p:nvSpPr>
          <p:cNvPr id="5" name="TextBox 4">
            <a:extLst>
              <a:ext uri="{FF2B5EF4-FFF2-40B4-BE49-F238E27FC236}">
                <a16:creationId xmlns:a16="http://schemas.microsoft.com/office/drawing/2014/main" id="{FC2D9CB6-0119-5B76-9168-471961D5E77B}"/>
              </a:ext>
            </a:extLst>
          </p:cNvPr>
          <p:cNvSpPr txBox="1"/>
          <p:nvPr/>
        </p:nvSpPr>
        <p:spPr>
          <a:xfrm>
            <a:off x="908685" y="4920383"/>
            <a:ext cx="6735699" cy="646331"/>
          </a:xfrm>
          <a:prstGeom prst="rect">
            <a:avLst/>
          </a:prstGeom>
          <a:noFill/>
        </p:spPr>
        <p:txBody>
          <a:bodyPr wrap="square">
            <a:spAutoFit/>
          </a:bodyPr>
          <a:lstStyle/>
          <a:p>
            <a:r>
              <a:rPr lang="en-US" dirty="0"/>
              <a:t>Why do you think the heart beats faster when you play sports?</a:t>
            </a:r>
          </a:p>
        </p:txBody>
      </p:sp>
      <p:sp>
        <p:nvSpPr>
          <p:cNvPr id="7" name="TextBox 6">
            <a:extLst>
              <a:ext uri="{FF2B5EF4-FFF2-40B4-BE49-F238E27FC236}">
                <a16:creationId xmlns:a16="http://schemas.microsoft.com/office/drawing/2014/main" id="{7423C699-87F0-3399-6769-4865EAEBD371}"/>
              </a:ext>
            </a:extLst>
          </p:cNvPr>
          <p:cNvSpPr txBox="1"/>
          <p:nvPr/>
        </p:nvSpPr>
        <p:spPr>
          <a:xfrm>
            <a:off x="908685" y="5657011"/>
            <a:ext cx="6735699" cy="646331"/>
          </a:xfrm>
          <a:prstGeom prst="rect">
            <a:avLst/>
          </a:prstGeom>
          <a:noFill/>
        </p:spPr>
        <p:txBody>
          <a:bodyPr wrap="square">
            <a:spAutoFit/>
          </a:bodyPr>
          <a:lstStyle/>
          <a:p>
            <a:r>
              <a:rPr lang="en-US" dirty="0"/>
              <a:t>Which parts of the text helped you understand your answer?</a:t>
            </a:r>
          </a:p>
        </p:txBody>
      </p:sp>
      <p:pic>
        <p:nvPicPr>
          <p:cNvPr id="3074" name="Picture 2" descr="Generated image">
            <a:extLst>
              <a:ext uri="{FF2B5EF4-FFF2-40B4-BE49-F238E27FC236}">
                <a16:creationId xmlns:a16="http://schemas.microsoft.com/office/drawing/2014/main" id="{A563B258-CD72-5852-D949-CF10D21F33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4384" y="0"/>
            <a:ext cx="454761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4338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C8334-B95D-0523-3C6C-55E72343FB7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5A0DE34-B7D9-391A-8203-28FFA45F5FAE}"/>
              </a:ext>
            </a:extLst>
          </p:cNvPr>
          <p:cNvSpPr txBox="1"/>
          <p:nvPr/>
        </p:nvSpPr>
        <p:spPr>
          <a:xfrm>
            <a:off x="1282446" y="1407498"/>
            <a:ext cx="4240530" cy="2308324"/>
          </a:xfrm>
          <a:prstGeom prst="rect">
            <a:avLst/>
          </a:prstGeom>
          <a:noFill/>
        </p:spPr>
        <p:txBody>
          <a:bodyPr wrap="square">
            <a:spAutoFit/>
          </a:bodyPr>
          <a:lstStyle/>
          <a:p>
            <a:r>
              <a:rPr lang="en-US" b="1" dirty="0"/>
              <a:t>Inference Question:</a:t>
            </a:r>
            <a:br>
              <a:rPr lang="en-US" dirty="0"/>
            </a:br>
            <a:r>
              <a:rPr lang="en-US" b="1" dirty="0"/>
              <a:t>Why do you think the heart beats faster when you play sports?</a:t>
            </a:r>
            <a:br>
              <a:rPr lang="en-US" dirty="0"/>
            </a:br>
            <a:r>
              <a:rPr lang="en-US" b="1" dirty="0"/>
              <a:t>Possible Answer:</a:t>
            </a:r>
            <a:br>
              <a:rPr lang="en-US" dirty="0"/>
            </a:br>
            <a:r>
              <a:rPr lang="en-US" dirty="0"/>
              <a:t>Because the muscles need more oxygen, so the heart works harder to send more blood with oxygen to the body.</a:t>
            </a:r>
          </a:p>
        </p:txBody>
      </p:sp>
      <p:sp>
        <p:nvSpPr>
          <p:cNvPr id="5" name="TextBox 4">
            <a:extLst>
              <a:ext uri="{FF2B5EF4-FFF2-40B4-BE49-F238E27FC236}">
                <a16:creationId xmlns:a16="http://schemas.microsoft.com/office/drawing/2014/main" id="{5DC43E73-5A23-B378-83B7-3CD8D9953C44}"/>
              </a:ext>
            </a:extLst>
          </p:cNvPr>
          <p:cNvSpPr txBox="1"/>
          <p:nvPr/>
        </p:nvSpPr>
        <p:spPr>
          <a:xfrm>
            <a:off x="6514338" y="1407498"/>
            <a:ext cx="4240530" cy="3139321"/>
          </a:xfrm>
          <a:prstGeom prst="rect">
            <a:avLst/>
          </a:prstGeom>
          <a:noFill/>
        </p:spPr>
        <p:txBody>
          <a:bodyPr wrap="square">
            <a:spAutoFit/>
          </a:bodyPr>
          <a:lstStyle/>
          <a:p>
            <a:r>
              <a:rPr lang="en-US" b="1" dirty="0"/>
              <a:t>Justification Question:</a:t>
            </a:r>
            <a:br>
              <a:rPr lang="en-US" dirty="0"/>
            </a:br>
            <a:r>
              <a:rPr lang="en-US" b="1" dirty="0"/>
              <a:t>Which parts of the text helped you understand your answer?</a:t>
            </a:r>
            <a:br>
              <a:rPr lang="en-US" dirty="0"/>
            </a:br>
            <a:r>
              <a:rPr lang="en-US" b="1" dirty="0"/>
              <a:t>Possible Answer:</a:t>
            </a:r>
            <a:br>
              <a:rPr lang="en-US" dirty="0"/>
            </a:br>
            <a:r>
              <a:rPr lang="en-US" dirty="0"/>
              <a:t>The part that says, </a:t>
            </a:r>
            <a:r>
              <a:rPr lang="en-US" i="1" dirty="0"/>
              <a:t>“when we run or play sports, our heart beats faster. This is because our muscles need more oxygen.”</a:t>
            </a:r>
            <a:r>
              <a:rPr lang="en-US" dirty="0"/>
              <a:t> And also the part that says, </a:t>
            </a:r>
            <a:r>
              <a:rPr lang="en-US" i="1" dirty="0"/>
              <a:t>“blood carries important things like oxygen to all parts of the body.”</a:t>
            </a:r>
            <a:endParaRPr lang="en-US" dirty="0"/>
          </a:p>
        </p:txBody>
      </p:sp>
    </p:spTree>
    <p:extLst>
      <p:ext uri="{BB962C8B-B14F-4D97-AF65-F5344CB8AC3E}">
        <p14:creationId xmlns:p14="http://schemas.microsoft.com/office/powerpoint/2010/main" val="4496022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64BE4A6-7A17-30F5-B70E-47C8CFFB1EB4}"/>
              </a:ext>
            </a:extLst>
          </p:cNvPr>
          <p:cNvSpPr txBox="1"/>
          <p:nvPr/>
        </p:nvSpPr>
        <p:spPr>
          <a:xfrm>
            <a:off x="130583" y="178836"/>
            <a:ext cx="7312634" cy="5016758"/>
          </a:xfrm>
          <a:prstGeom prst="rect">
            <a:avLst/>
          </a:prstGeom>
          <a:noFill/>
        </p:spPr>
        <p:txBody>
          <a:bodyPr wrap="square">
            <a:spAutoFit/>
          </a:bodyPr>
          <a:lstStyle/>
          <a:p>
            <a:pPr>
              <a:buNone/>
            </a:pPr>
            <a:r>
              <a:rPr lang="en-US" sz="2000" dirty="0"/>
              <a:t>Salama is a 13-year-old girl from Al Ain who loves animals. While other kids wanted toys, she always asked to visit the animal shelter. At age 10, she adopted her first pet—a white rabbit named Lulu. Salama cleaned Lulu’s cage every morning and read stories to her after school.</a:t>
            </a:r>
          </a:p>
          <a:p>
            <a:pPr>
              <a:buNone/>
            </a:pPr>
            <a:r>
              <a:rPr lang="en-US" sz="2000" dirty="0"/>
              <a:t>Two years later, Salama found a weak orange kitten on the street. She took it home, fed it warm milk, and named it Dana. At first, Lulu was scared of Dana and stayed in her cage. Salama didn’t push them to be friends. Instead, she spent time with both, gave them treats, and spoke softly. After a few weeks, they began to play and now rest near each other while Salama does homework.</a:t>
            </a:r>
          </a:p>
          <a:p>
            <a:r>
              <a:rPr lang="en-US" sz="2000" dirty="0"/>
              <a:t>Salama dreams of becoming a vet. She says animals don’t speak, but “if you listen carefully, they’ll still tell you how they feel.”</a:t>
            </a:r>
          </a:p>
          <a:p>
            <a:pPr>
              <a:buNone/>
            </a:pPr>
            <a:endParaRPr lang="en-US" sz="2000" dirty="0"/>
          </a:p>
        </p:txBody>
      </p:sp>
      <p:pic>
        <p:nvPicPr>
          <p:cNvPr id="2050" name="Picture 2">
            <a:extLst>
              <a:ext uri="{FF2B5EF4-FFF2-40B4-BE49-F238E27FC236}">
                <a16:creationId xmlns:a16="http://schemas.microsoft.com/office/drawing/2014/main" id="{76093355-9E7F-F4EC-8C5E-29F7164E0C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3800" y="0"/>
            <a:ext cx="4618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8FB2781C-7449-5F54-7C97-F208E76C5753}"/>
              </a:ext>
            </a:extLst>
          </p:cNvPr>
          <p:cNvSpPr txBox="1"/>
          <p:nvPr/>
        </p:nvSpPr>
        <p:spPr>
          <a:xfrm>
            <a:off x="1033272" y="4992558"/>
            <a:ext cx="6318504" cy="646331"/>
          </a:xfrm>
          <a:prstGeom prst="rect">
            <a:avLst/>
          </a:prstGeom>
          <a:noFill/>
        </p:spPr>
        <p:txBody>
          <a:bodyPr wrap="square">
            <a:spAutoFit/>
          </a:bodyPr>
          <a:lstStyle/>
          <a:p>
            <a:pPr>
              <a:buNone/>
            </a:pPr>
            <a:r>
              <a:rPr lang="en-US" dirty="0"/>
              <a:t>Why do you think Salama didn’t try to force Lulu and Dana to be friends right away?</a:t>
            </a:r>
          </a:p>
        </p:txBody>
      </p:sp>
      <p:sp>
        <p:nvSpPr>
          <p:cNvPr id="18" name="TextBox 17">
            <a:extLst>
              <a:ext uri="{FF2B5EF4-FFF2-40B4-BE49-F238E27FC236}">
                <a16:creationId xmlns:a16="http://schemas.microsoft.com/office/drawing/2014/main" id="{EB43E078-88F4-EF4F-0407-2E0BA7E24FFA}"/>
              </a:ext>
            </a:extLst>
          </p:cNvPr>
          <p:cNvSpPr txBox="1"/>
          <p:nvPr/>
        </p:nvSpPr>
        <p:spPr>
          <a:xfrm>
            <a:off x="1033272" y="5837995"/>
            <a:ext cx="5915284" cy="646331"/>
          </a:xfrm>
          <a:prstGeom prst="rect">
            <a:avLst/>
          </a:prstGeom>
          <a:noFill/>
        </p:spPr>
        <p:txBody>
          <a:bodyPr wrap="square">
            <a:spAutoFit/>
          </a:bodyPr>
          <a:lstStyle/>
          <a:p>
            <a:r>
              <a:rPr lang="en-US" dirty="0"/>
              <a:t>What parts of the text support your answer to the inference question?</a:t>
            </a:r>
          </a:p>
        </p:txBody>
      </p:sp>
    </p:spTree>
    <p:extLst>
      <p:ext uri="{BB962C8B-B14F-4D97-AF65-F5344CB8AC3E}">
        <p14:creationId xmlns:p14="http://schemas.microsoft.com/office/powerpoint/2010/main" val="9502463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7A4A13D-812D-1B35-C6DE-ED91527D7DEC}"/>
              </a:ext>
            </a:extLst>
          </p:cNvPr>
          <p:cNvSpPr txBox="1"/>
          <p:nvPr/>
        </p:nvSpPr>
        <p:spPr>
          <a:xfrm>
            <a:off x="1355597" y="1323862"/>
            <a:ext cx="4604527" cy="3416320"/>
          </a:xfrm>
          <a:prstGeom prst="rect">
            <a:avLst/>
          </a:prstGeom>
          <a:noFill/>
        </p:spPr>
        <p:txBody>
          <a:bodyPr wrap="square">
            <a:spAutoFit/>
          </a:bodyPr>
          <a:lstStyle/>
          <a:p>
            <a:pPr>
              <a:buNone/>
            </a:pPr>
            <a:r>
              <a:rPr lang="en-US" b="1" dirty="0"/>
              <a:t>Inference Question:</a:t>
            </a:r>
          </a:p>
          <a:p>
            <a:pPr>
              <a:buNone/>
            </a:pPr>
            <a:r>
              <a:rPr lang="en-US" dirty="0"/>
              <a:t>Why do you think Salama didn’t try to force Lulu and Dana to be friends right away?</a:t>
            </a:r>
          </a:p>
          <a:p>
            <a:pPr>
              <a:buNone/>
            </a:pPr>
            <a:endParaRPr lang="en-US" dirty="0"/>
          </a:p>
          <a:p>
            <a:pPr>
              <a:buNone/>
            </a:pPr>
            <a:r>
              <a:rPr lang="en-US" b="1" dirty="0"/>
              <a:t>Possible Answers:</a:t>
            </a:r>
            <a:endParaRPr lang="en-US" dirty="0"/>
          </a:p>
          <a:p>
            <a:pPr>
              <a:buFont typeface="Arial" panose="020B0604020202020204" pitchFamily="34" charset="0"/>
              <a:buChar char="•"/>
            </a:pPr>
            <a:r>
              <a:rPr lang="en-US" dirty="0"/>
              <a:t>She wanted them to feel safe and not scared.</a:t>
            </a:r>
          </a:p>
          <a:p>
            <a:pPr>
              <a:buFont typeface="Arial" panose="020B0604020202020204" pitchFamily="34" charset="0"/>
              <a:buChar char="•"/>
            </a:pPr>
            <a:r>
              <a:rPr lang="en-US" dirty="0"/>
              <a:t>She knew animals need time to get used to each other.</a:t>
            </a:r>
          </a:p>
          <a:p>
            <a:pPr>
              <a:buFont typeface="Arial" panose="020B0604020202020204" pitchFamily="34" charset="0"/>
              <a:buChar char="•"/>
            </a:pPr>
            <a:r>
              <a:rPr lang="en-US" dirty="0"/>
              <a:t>She was patient and careful with both pets.</a:t>
            </a:r>
          </a:p>
        </p:txBody>
      </p:sp>
      <p:sp>
        <p:nvSpPr>
          <p:cNvPr id="5" name="TextBox 4">
            <a:extLst>
              <a:ext uri="{FF2B5EF4-FFF2-40B4-BE49-F238E27FC236}">
                <a16:creationId xmlns:a16="http://schemas.microsoft.com/office/drawing/2014/main" id="{304241A2-0C1F-5B32-0A93-3F62B3FE73D9}"/>
              </a:ext>
            </a:extLst>
          </p:cNvPr>
          <p:cNvSpPr txBox="1"/>
          <p:nvPr/>
        </p:nvSpPr>
        <p:spPr>
          <a:xfrm>
            <a:off x="6503670" y="1323862"/>
            <a:ext cx="5228082" cy="3139321"/>
          </a:xfrm>
          <a:prstGeom prst="rect">
            <a:avLst/>
          </a:prstGeom>
          <a:noFill/>
        </p:spPr>
        <p:txBody>
          <a:bodyPr wrap="square">
            <a:spAutoFit/>
          </a:bodyPr>
          <a:lstStyle/>
          <a:p>
            <a:pPr>
              <a:buNone/>
            </a:pPr>
            <a:r>
              <a:rPr lang="en-US" b="1" dirty="0"/>
              <a:t>Justification Question:</a:t>
            </a:r>
          </a:p>
          <a:p>
            <a:pPr>
              <a:buNone/>
            </a:pPr>
            <a:r>
              <a:rPr lang="en-US" dirty="0"/>
              <a:t>What parts of the text support your answer to the inference question?</a:t>
            </a:r>
          </a:p>
          <a:p>
            <a:pPr>
              <a:buNone/>
            </a:pPr>
            <a:endParaRPr lang="en-US" dirty="0"/>
          </a:p>
          <a:p>
            <a:pPr>
              <a:buNone/>
            </a:pPr>
            <a:r>
              <a:rPr lang="en-US" b="1" dirty="0"/>
              <a:t>Possible Answers:</a:t>
            </a:r>
            <a:endParaRPr lang="en-US" dirty="0"/>
          </a:p>
          <a:p>
            <a:pPr>
              <a:buFont typeface="Arial" panose="020B0604020202020204" pitchFamily="34" charset="0"/>
              <a:buChar char="•"/>
            </a:pPr>
            <a:r>
              <a:rPr lang="en-US" dirty="0"/>
              <a:t>“Salama didn’t push them to be friends.”</a:t>
            </a:r>
          </a:p>
          <a:p>
            <a:pPr>
              <a:buFont typeface="Arial" panose="020B0604020202020204" pitchFamily="34" charset="0"/>
              <a:buChar char="•"/>
            </a:pPr>
            <a:r>
              <a:rPr lang="en-US" dirty="0"/>
              <a:t>“She spent time with both, gave them treats, and spoke softly.”</a:t>
            </a:r>
          </a:p>
          <a:p>
            <a:pPr>
              <a:buFont typeface="Arial" panose="020B0604020202020204" pitchFamily="34" charset="0"/>
              <a:buChar char="•"/>
            </a:pPr>
            <a:r>
              <a:rPr lang="en-US" dirty="0"/>
              <a:t>“After a few weeks, they began to play...”</a:t>
            </a:r>
          </a:p>
          <a:p>
            <a:pPr>
              <a:buFont typeface="Arial" panose="020B0604020202020204" pitchFamily="34" charset="0"/>
              <a:buChar char="•"/>
            </a:pPr>
            <a:r>
              <a:rPr lang="en-US" dirty="0"/>
              <a:t>These lines show she was patient and gentle, not rushing the animals.</a:t>
            </a:r>
          </a:p>
        </p:txBody>
      </p:sp>
    </p:spTree>
    <p:extLst>
      <p:ext uri="{BB962C8B-B14F-4D97-AF65-F5344CB8AC3E}">
        <p14:creationId xmlns:p14="http://schemas.microsoft.com/office/powerpoint/2010/main" val="28138874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EF23619-DFD0-FAE8-DCB7-FE6F43371220}"/>
              </a:ext>
            </a:extLst>
          </p:cNvPr>
          <p:cNvSpPr txBox="1"/>
          <p:nvPr/>
        </p:nvSpPr>
        <p:spPr>
          <a:xfrm>
            <a:off x="73152" y="78474"/>
            <a:ext cx="7894320" cy="4801314"/>
          </a:xfrm>
          <a:prstGeom prst="rect">
            <a:avLst/>
          </a:prstGeom>
          <a:noFill/>
        </p:spPr>
        <p:txBody>
          <a:bodyPr wrap="square">
            <a:spAutoFit/>
          </a:bodyPr>
          <a:lstStyle/>
          <a:p>
            <a:pPr>
              <a:buNone/>
            </a:pPr>
            <a:r>
              <a:rPr lang="en-US" dirty="0"/>
              <a:t>Dr. Fatima Al </a:t>
            </a:r>
            <a:r>
              <a:rPr lang="en-US" dirty="0" err="1"/>
              <a:t>Kaabi</a:t>
            </a:r>
            <a:r>
              <a:rPr lang="en-US" dirty="0"/>
              <a:t> is a young Emirati scientist who is changing the future of agriculture in the UAE. Growing up, she always loved science and nature. When she was a child, she used to plant flowers and vegetables in her backyard, even though the desert soil made it difficult. Today, she works to solve problems related to food and farming in dry climates.</a:t>
            </a:r>
          </a:p>
          <a:p>
            <a:pPr>
              <a:buNone/>
            </a:pPr>
            <a:r>
              <a:rPr lang="en-US" dirty="0"/>
              <a:t>Dr. Fatima leads a team of researchers who study how to grow plants in harsh environments. One of their projects uses smart greenhouses, where plants can grow with little water and without soil. Her team also works with solar panels, which provide clean energy to help the plants grow. These greenhouses are important because they allow food to grow even in the dark, cloudy days of winter.</a:t>
            </a:r>
          </a:p>
          <a:p>
            <a:r>
              <a:rPr lang="en-US" dirty="0"/>
              <a:t>Many farmers in the UAE have started using Dr. Fatima’s methods. This is not just good for the environment — it also helps people see that science can bring real change to their lives. Thanks to her work, desert areas are slowly turning green, and the UAE is becoming more self-sufficient in food production.</a:t>
            </a:r>
          </a:p>
        </p:txBody>
      </p:sp>
      <p:sp>
        <p:nvSpPr>
          <p:cNvPr id="5" name="TextBox 4">
            <a:extLst>
              <a:ext uri="{FF2B5EF4-FFF2-40B4-BE49-F238E27FC236}">
                <a16:creationId xmlns:a16="http://schemas.microsoft.com/office/drawing/2014/main" id="{264482B6-B4FA-DECA-D9BF-1890591E6DB6}"/>
              </a:ext>
            </a:extLst>
          </p:cNvPr>
          <p:cNvSpPr txBox="1"/>
          <p:nvPr/>
        </p:nvSpPr>
        <p:spPr>
          <a:xfrm>
            <a:off x="969264" y="4958262"/>
            <a:ext cx="6976110" cy="369332"/>
          </a:xfrm>
          <a:prstGeom prst="rect">
            <a:avLst/>
          </a:prstGeom>
          <a:noFill/>
        </p:spPr>
        <p:txBody>
          <a:bodyPr wrap="square">
            <a:spAutoFit/>
          </a:bodyPr>
          <a:lstStyle/>
          <a:p>
            <a:r>
              <a:rPr lang="en-US" dirty="0"/>
              <a:t>Why do you think Dr. Fatima’s work is important for the UAE?</a:t>
            </a:r>
          </a:p>
        </p:txBody>
      </p:sp>
      <p:sp>
        <p:nvSpPr>
          <p:cNvPr id="7" name="TextBox 6">
            <a:extLst>
              <a:ext uri="{FF2B5EF4-FFF2-40B4-BE49-F238E27FC236}">
                <a16:creationId xmlns:a16="http://schemas.microsoft.com/office/drawing/2014/main" id="{CF960993-6D3D-C251-C41F-6956161EF867}"/>
              </a:ext>
            </a:extLst>
          </p:cNvPr>
          <p:cNvSpPr txBox="1"/>
          <p:nvPr/>
        </p:nvSpPr>
        <p:spPr>
          <a:xfrm>
            <a:off x="969264" y="5620202"/>
            <a:ext cx="7086600" cy="646331"/>
          </a:xfrm>
          <a:prstGeom prst="rect">
            <a:avLst/>
          </a:prstGeom>
          <a:noFill/>
        </p:spPr>
        <p:txBody>
          <a:bodyPr wrap="square">
            <a:spAutoFit/>
          </a:bodyPr>
          <a:lstStyle/>
          <a:p>
            <a:r>
              <a:rPr lang="en-US" dirty="0"/>
              <a:t>Which parts of the text helped you understand why her work matters?</a:t>
            </a:r>
          </a:p>
        </p:txBody>
      </p:sp>
      <p:pic>
        <p:nvPicPr>
          <p:cNvPr id="1026" name="Picture 2" descr="Generated image">
            <a:extLst>
              <a:ext uri="{FF2B5EF4-FFF2-40B4-BE49-F238E27FC236}">
                <a16:creationId xmlns:a16="http://schemas.microsoft.com/office/drawing/2014/main" id="{83D165C3-68D9-409E-CD93-5360567248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3464" y="0"/>
            <a:ext cx="428853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6410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562C1AD-7DF8-41ED-4D70-0381BF81E22D}"/>
              </a:ext>
            </a:extLst>
          </p:cNvPr>
          <p:cNvSpPr txBox="1"/>
          <p:nvPr/>
        </p:nvSpPr>
        <p:spPr>
          <a:xfrm>
            <a:off x="715518" y="1309360"/>
            <a:ext cx="4359402" cy="3693319"/>
          </a:xfrm>
          <a:prstGeom prst="rect">
            <a:avLst/>
          </a:prstGeom>
          <a:noFill/>
        </p:spPr>
        <p:txBody>
          <a:bodyPr wrap="square">
            <a:spAutoFit/>
          </a:bodyPr>
          <a:lstStyle/>
          <a:p>
            <a:pPr>
              <a:buNone/>
            </a:pPr>
            <a:r>
              <a:rPr lang="en-US" b="1" dirty="0"/>
              <a:t>1. Inference Question:</a:t>
            </a:r>
          </a:p>
          <a:p>
            <a:pPr>
              <a:buNone/>
            </a:pPr>
            <a:r>
              <a:rPr lang="en-US" b="1" dirty="0"/>
              <a:t>Why do you think Dr. Fatima’s work is important for the UAE?</a:t>
            </a:r>
          </a:p>
          <a:p>
            <a:pPr>
              <a:buNone/>
            </a:pPr>
            <a:br>
              <a:rPr lang="en-US" dirty="0"/>
            </a:br>
            <a:r>
              <a:rPr lang="en-US" b="1" dirty="0"/>
              <a:t>Possible Answers:</a:t>
            </a:r>
            <a:endParaRPr lang="en-US" dirty="0"/>
          </a:p>
          <a:p>
            <a:pPr>
              <a:buFont typeface="Arial" panose="020B0604020202020204" pitchFamily="34" charset="0"/>
              <a:buChar char="•"/>
            </a:pPr>
            <a:r>
              <a:rPr lang="en-US" dirty="0"/>
              <a:t>Because she helps grow food in the desert where it’s hard to plant things.</a:t>
            </a:r>
          </a:p>
          <a:p>
            <a:pPr>
              <a:buFont typeface="Arial" panose="020B0604020202020204" pitchFamily="34" charset="0"/>
              <a:buChar char="•"/>
            </a:pPr>
            <a:r>
              <a:rPr lang="en-US" dirty="0"/>
              <a:t>Because her work helps farmers use less water and energy.</a:t>
            </a:r>
          </a:p>
          <a:p>
            <a:pPr>
              <a:buFont typeface="Arial" panose="020B0604020202020204" pitchFamily="34" charset="0"/>
              <a:buChar char="•"/>
            </a:pPr>
            <a:r>
              <a:rPr lang="en-US" dirty="0"/>
              <a:t>Because she is making it easier for the UAE to produce its own food.</a:t>
            </a:r>
          </a:p>
          <a:p>
            <a:pPr>
              <a:buFont typeface="Arial" panose="020B0604020202020204" pitchFamily="34" charset="0"/>
              <a:buChar char="•"/>
            </a:pPr>
            <a:r>
              <a:rPr lang="en-US" dirty="0"/>
              <a:t>Because she is finding new ways to grow plants in difficult conditions.</a:t>
            </a:r>
          </a:p>
        </p:txBody>
      </p:sp>
      <p:sp>
        <p:nvSpPr>
          <p:cNvPr id="5" name="TextBox 4">
            <a:extLst>
              <a:ext uri="{FF2B5EF4-FFF2-40B4-BE49-F238E27FC236}">
                <a16:creationId xmlns:a16="http://schemas.microsoft.com/office/drawing/2014/main" id="{1D5E2C53-18D0-163F-0BA3-242D606FFDEB}"/>
              </a:ext>
            </a:extLst>
          </p:cNvPr>
          <p:cNvSpPr txBox="1"/>
          <p:nvPr/>
        </p:nvSpPr>
        <p:spPr>
          <a:xfrm>
            <a:off x="6263640" y="1309360"/>
            <a:ext cx="5456682" cy="3970318"/>
          </a:xfrm>
          <a:prstGeom prst="rect">
            <a:avLst/>
          </a:prstGeom>
          <a:noFill/>
        </p:spPr>
        <p:txBody>
          <a:bodyPr wrap="square">
            <a:spAutoFit/>
          </a:bodyPr>
          <a:lstStyle/>
          <a:p>
            <a:pPr>
              <a:buNone/>
            </a:pPr>
            <a:r>
              <a:rPr lang="en-US" b="1" dirty="0"/>
              <a:t>2. Justification Question:</a:t>
            </a:r>
          </a:p>
          <a:p>
            <a:pPr>
              <a:buNone/>
            </a:pPr>
            <a:r>
              <a:rPr lang="en-US" b="1" dirty="0"/>
              <a:t>Which parts of the text helped you understand why her work matters?</a:t>
            </a:r>
          </a:p>
          <a:p>
            <a:pPr>
              <a:buNone/>
            </a:pPr>
            <a:br>
              <a:rPr lang="en-US" dirty="0"/>
            </a:br>
            <a:r>
              <a:rPr lang="en-US" b="1" dirty="0"/>
              <a:t>Possible Answers:</a:t>
            </a:r>
            <a:endParaRPr lang="en-US" dirty="0"/>
          </a:p>
          <a:p>
            <a:pPr>
              <a:buFont typeface="Arial" panose="020B0604020202020204" pitchFamily="34" charset="0"/>
              <a:buChar char="•"/>
            </a:pPr>
            <a:r>
              <a:rPr lang="en-US" dirty="0"/>
              <a:t>The part that says “Her team also works with solar panels, which provide clean energy to help the plants grow.”</a:t>
            </a:r>
          </a:p>
          <a:p>
            <a:pPr>
              <a:buFont typeface="Arial" panose="020B0604020202020204" pitchFamily="34" charset="0"/>
              <a:buChar char="•"/>
            </a:pPr>
            <a:r>
              <a:rPr lang="en-US" dirty="0"/>
              <a:t>The sentence “Thanks to her work, desert areas are slowly turning green.”</a:t>
            </a:r>
          </a:p>
          <a:p>
            <a:pPr>
              <a:buFont typeface="Arial" panose="020B0604020202020204" pitchFamily="34" charset="0"/>
              <a:buChar char="•"/>
            </a:pPr>
            <a:r>
              <a:rPr lang="en-US" dirty="0"/>
              <a:t>When it says “Many farmers in the UAE have started using Dr. Fatima’s methods.”</a:t>
            </a:r>
          </a:p>
          <a:p>
            <a:pPr>
              <a:buFont typeface="Arial" panose="020B0604020202020204" pitchFamily="34" charset="0"/>
              <a:buChar char="•"/>
            </a:pPr>
            <a:r>
              <a:rPr lang="en-US" dirty="0"/>
              <a:t>The idea that her work “helps people see that science can bring real change to their lives.”</a:t>
            </a:r>
          </a:p>
        </p:txBody>
      </p:sp>
    </p:spTree>
    <p:extLst>
      <p:ext uri="{BB962C8B-B14F-4D97-AF65-F5344CB8AC3E}">
        <p14:creationId xmlns:p14="http://schemas.microsoft.com/office/powerpoint/2010/main" val="35539396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2EA44AA-CAEB-A713-9194-F9105E77C47A}"/>
              </a:ext>
            </a:extLst>
          </p:cNvPr>
          <p:cNvSpPr txBox="1"/>
          <p:nvPr/>
        </p:nvSpPr>
        <p:spPr>
          <a:xfrm>
            <a:off x="258318" y="124427"/>
            <a:ext cx="6094476" cy="4524315"/>
          </a:xfrm>
          <a:prstGeom prst="rect">
            <a:avLst/>
          </a:prstGeom>
          <a:noFill/>
        </p:spPr>
        <p:txBody>
          <a:bodyPr wrap="square">
            <a:spAutoFit/>
          </a:bodyPr>
          <a:lstStyle/>
          <a:p>
            <a:pPr>
              <a:buNone/>
            </a:pPr>
            <a:r>
              <a:rPr lang="en-US" dirty="0"/>
              <a:t>My uncle and aunt recently bought a new car, and it’s really impressive. It’s a modern electric vehicle with many advanced features like a touchscreen dashboard, automatic parking, and voice control. They were both very interested in buying a car that is eco-friendly because they care about the environment.</a:t>
            </a:r>
          </a:p>
          <a:p>
            <a:pPr>
              <a:buNone/>
            </a:pPr>
            <a:r>
              <a:rPr lang="en-US" dirty="0"/>
              <a:t>The car is not only practical but also beautiful. It has a sleek design with shiny silver paint and comfortable leather seats. Whenever they drive it, people often stop and admire the car’s elegant appearance.</a:t>
            </a:r>
          </a:p>
          <a:p>
            <a:r>
              <a:rPr lang="en-US" dirty="0"/>
              <a:t>My uncle told me that besides being beautiful, the car helps them save money on fuel and reduces pollution. My aunt enjoys how quiet and smooth the ride is, which makes their daily commute much more pleasant.</a:t>
            </a:r>
          </a:p>
        </p:txBody>
      </p:sp>
      <p:sp>
        <p:nvSpPr>
          <p:cNvPr id="5" name="TextBox 4">
            <a:extLst>
              <a:ext uri="{FF2B5EF4-FFF2-40B4-BE49-F238E27FC236}">
                <a16:creationId xmlns:a16="http://schemas.microsoft.com/office/drawing/2014/main" id="{6B7A7B65-57D6-B55B-0655-FF042D26C1F6}"/>
              </a:ext>
            </a:extLst>
          </p:cNvPr>
          <p:cNvSpPr txBox="1"/>
          <p:nvPr/>
        </p:nvSpPr>
        <p:spPr>
          <a:xfrm>
            <a:off x="880110" y="4648742"/>
            <a:ext cx="6094476" cy="646331"/>
          </a:xfrm>
          <a:prstGeom prst="rect">
            <a:avLst/>
          </a:prstGeom>
          <a:noFill/>
        </p:spPr>
        <p:txBody>
          <a:bodyPr wrap="square">
            <a:spAutoFit/>
          </a:bodyPr>
          <a:lstStyle/>
          <a:p>
            <a:r>
              <a:rPr lang="en-US" dirty="0"/>
              <a:t>Why do you think my uncle and aunt chose an electric car instead of a traditional gasoline car?</a:t>
            </a:r>
          </a:p>
        </p:txBody>
      </p:sp>
      <p:sp>
        <p:nvSpPr>
          <p:cNvPr id="7" name="TextBox 6">
            <a:extLst>
              <a:ext uri="{FF2B5EF4-FFF2-40B4-BE49-F238E27FC236}">
                <a16:creationId xmlns:a16="http://schemas.microsoft.com/office/drawing/2014/main" id="{EC73C5E8-F982-16A8-D42E-21EAAB63A560}"/>
              </a:ext>
            </a:extLst>
          </p:cNvPr>
          <p:cNvSpPr txBox="1"/>
          <p:nvPr/>
        </p:nvSpPr>
        <p:spPr>
          <a:xfrm>
            <a:off x="880110" y="5437555"/>
            <a:ext cx="6094476" cy="646331"/>
          </a:xfrm>
          <a:prstGeom prst="rect">
            <a:avLst/>
          </a:prstGeom>
          <a:noFill/>
        </p:spPr>
        <p:txBody>
          <a:bodyPr wrap="square">
            <a:spAutoFit/>
          </a:bodyPr>
          <a:lstStyle/>
          <a:p>
            <a:r>
              <a:rPr lang="en-US" dirty="0"/>
              <a:t>Explain how different parts of the text show that my uncle and aunt care about the environment.</a:t>
            </a:r>
          </a:p>
        </p:txBody>
      </p:sp>
      <p:pic>
        <p:nvPicPr>
          <p:cNvPr id="2050" name="Picture 2" descr="Generated image">
            <a:extLst>
              <a:ext uri="{FF2B5EF4-FFF2-40B4-BE49-F238E27FC236}">
                <a16:creationId xmlns:a16="http://schemas.microsoft.com/office/drawing/2014/main" id="{5BFCA9B7-2233-3DA3-7FC4-62137A5154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0568" y="0"/>
            <a:ext cx="536143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18528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5A20D0-23DF-3DF7-3DCD-7E87FDA9D07E}"/>
              </a:ext>
            </a:extLst>
          </p:cNvPr>
          <p:cNvSpPr txBox="1"/>
          <p:nvPr/>
        </p:nvSpPr>
        <p:spPr>
          <a:xfrm>
            <a:off x="660654" y="1157931"/>
            <a:ext cx="4551426" cy="3970318"/>
          </a:xfrm>
          <a:prstGeom prst="rect">
            <a:avLst/>
          </a:prstGeom>
          <a:noFill/>
        </p:spPr>
        <p:txBody>
          <a:bodyPr wrap="square">
            <a:spAutoFit/>
          </a:bodyPr>
          <a:lstStyle/>
          <a:p>
            <a:pPr>
              <a:buNone/>
            </a:pPr>
            <a:r>
              <a:rPr lang="en-US" b="1" dirty="0"/>
              <a:t>Inference question:</a:t>
            </a:r>
            <a:br>
              <a:rPr lang="en-US" dirty="0"/>
            </a:br>
            <a:r>
              <a:rPr lang="en-US" i="1" dirty="0"/>
              <a:t>Why do you think my uncle and aunt chose an electric car instead of a traditional gasoline car?</a:t>
            </a:r>
          </a:p>
          <a:p>
            <a:pPr>
              <a:buNone/>
            </a:pPr>
            <a:endParaRPr lang="en-US" dirty="0"/>
          </a:p>
          <a:p>
            <a:pPr>
              <a:buNone/>
            </a:pPr>
            <a:r>
              <a:rPr lang="en-US" b="1" dirty="0"/>
              <a:t>Possible answers:</a:t>
            </a:r>
            <a:endParaRPr lang="en-US" dirty="0"/>
          </a:p>
          <a:p>
            <a:pPr>
              <a:buFont typeface="Arial" panose="020B0604020202020204" pitchFamily="34" charset="0"/>
              <a:buChar char="•"/>
            </a:pPr>
            <a:r>
              <a:rPr lang="en-US" dirty="0"/>
              <a:t>Because they care about the environment and want to reduce pollution.</a:t>
            </a:r>
          </a:p>
          <a:p>
            <a:pPr>
              <a:buFont typeface="Arial" panose="020B0604020202020204" pitchFamily="34" charset="0"/>
              <a:buChar char="•"/>
            </a:pPr>
            <a:r>
              <a:rPr lang="en-US" dirty="0"/>
              <a:t>Because electric cars are more modern and have advanced features they like.</a:t>
            </a:r>
          </a:p>
          <a:p>
            <a:pPr>
              <a:buFont typeface="Arial" panose="020B0604020202020204" pitchFamily="34" charset="0"/>
              <a:buChar char="•"/>
            </a:pPr>
            <a:r>
              <a:rPr lang="en-US" dirty="0"/>
              <a:t>Because they want to save money on fuel.</a:t>
            </a:r>
          </a:p>
        </p:txBody>
      </p:sp>
      <p:sp>
        <p:nvSpPr>
          <p:cNvPr id="5" name="TextBox 4">
            <a:extLst>
              <a:ext uri="{FF2B5EF4-FFF2-40B4-BE49-F238E27FC236}">
                <a16:creationId xmlns:a16="http://schemas.microsoft.com/office/drawing/2014/main" id="{2EF48CB4-AF2A-5713-4C81-54D51B17D845}"/>
              </a:ext>
            </a:extLst>
          </p:cNvPr>
          <p:cNvSpPr txBox="1"/>
          <p:nvPr/>
        </p:nvSpPr>
        <p:spPr>
          <a:xfrm>
            <a:off x="5863590" y="1157931"/>
            <a:ext cx="6094476" cy="3693319"/>
          </a:xfrm>
          <a:prstGeom prst="rect">
            <a:avLst/>
          </a:prstGeom>
          <a:noFill/>
        </p:spPr>
        <p:txBody>
          <a:bodyPr wrap="square">
            <a:spAutoFit/>
          </a:bodyPr>
          <a:lstStyle/>
          <a:p>
            <a:pPr>
              <a:buNone/>
            </a:pPr>
            <a:r>
              <a:rPr lang="en-US" b="1" dirty="0"/>
              <a:t>Justification question:</a:t>
            </a:r>
            <a:br>
              <a:rPr lang="en-US" dirty="0"/>
            </a:br>
            <a:r>
              <a:rPr lang="en-US" i="1" dirty="0"/>
              <a:t>Explain how different parts of the text show that my uncle and aunt care about the </a:t>
            </a:r>
            <a:r>
              <a:rPr lang="en-US" i="1"/>
              <a:t>environment.</a:t>
            </a:r>
          </a:p>
          <a:p>
            <a:pPr>
              <a:buNone/>
            </a:pPr>
            <a:endParaRPr lang="en-US" dirty="0"/>
          </a:p>
          <a:p>
            <a:pPr>
              <a:buNone/>
            </a:pPr>
            <a:r>
              <a:rPr lang="en-US" b="1" dirty="0"/>
              <a:t>Possible answers:</a:t>
            </a:r>
            <a:endParaRPr lang="en-US" dirty="0"/>
          </a:p>
          <a:p>
            <a:pPr>
              <a:buFont typeface="Arial" panose="020B0604020202020204" pitchFamily="34" charset="0"/>
              <a:buChar char="•"/>
            </a:pPr>
            <a:r>
              <a:rPr lang="en-US" dirty="0"/>
              <a:t>The text says they were “interested in buying a car that is eco-friendly,” which means they want to protect nature.</a:t>
            </a:r>
          </a:p>
          <a:p>
            <a:pPr>
              <a:buFont typeface="Arial" panose="020B0604020202020204" pitchFamily="34" charset="0"/>
              <a:buChar char="•"/>
            </a:pPr>
            <a:r>
              <a:rPr lang="en-US" dirty="0"/>
              <a:t>The car is electric, so it “reduces pollution” compared to gasoline cars.</a:t>
            </a:r>
          </a:p>
          <a:p>
            <a:pPr>
              <a:buFont typeface="Arial" panose="020B0604020202020204" pitchFamily="34" charset="0"/>
              <a:buChar char="•"/>
            </a:pPr>
            <a:r>
              <a:rPr lang="en-US" dirty="0"/>
              <a:t>They want to “save money on fuel,” which shows they are choosing a cleaner, more sustainable option.</a:t>
            </a:r>
          </a:p>
        </p:txBody>
      </p:sp>
    </p:spTree>
    <p:extLst>
      <p:ext uri="{BB962C8B-B14F-4D97-AF65-F5344CB8AC3E}">
        <p14:creationId xmlns:p14="http://schemas.microsoft.com/office/powerpoint/2010/main" val="22786926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23E36E-961A-5EF2-6E43-08A81F6106C6}"/>
              </a:ext>
            </a:extLst>
          </p:cNvPr>
          <p:cNvSpPr txBox="1"/>
          <p:nvPr/>
        </p:nvSpPr>
        <p:spPr>
          <a:xfrm>
            <a:off x="348016" y="0"/>
            <a:ext cx="7543256" cy="5355312"/>
          </a:xfrm>
          <a:prstGeom prst="rect">
            <a:avLst/>
          </a:prstGeom>
          <a:noFill/>
        </p:spPr>
        <p:txBody>
          <a:bodyPr wrap="square">
            <a:spAutoFit/>
          </a:bodyPr>
          <a:lstStyle/>
          <a:p>
            <a:pPr>
              <a:buNone/>
            </a:pPr>
            <a:r>
              <a:rPr lang="en-US" dirty="0"/>
              <a:t>The Paralympic Games are a special sports event for athletes with disabilities. These games show the world that true strength is not only about muscles, but also about courage and determination. Many athletes who join the Paralympic Games had to survive very difficult times in their lives.</a:t>
            </a:r>
          </a:p>
          <a:p>
            <a:pPr>
              <a:buNone/>
            </a:pPr>
            <a:r>
              <a:rPr lang="en-US" dirty="0"/>
              <a:t>One inspiring example is the Emirati athlete </a:t>
            </a:r>
            <a:r>
              <a:rPr lang="en-US" b="1" dirty="0"/>
              <a:t>Mohamed Al </a:t>
            </a:r>
            <a:r>
              <a:rPr lang="en-US" b="1" dirty="0" err="1"/>
              <a:t>Qayed</a:t>
            </a:r>
            <a:r>
              <a:rPr lang="en-US" dirty="0"/>
              <a:t>. He was born with a disability that affects his legs. But this never stopped him from dreaming. With hard work and support from his family, he became one of the fastest wheelchair racers in the world. His speed on the track shows his amazing power and will.</a:t>
            </a:r>
          </a:p>
          <a:p>
            <a:pPr>
              <a:buNone/>
            </a:pPr>
            <a:r>
              <a:rPr lang="en-US" dirty="0"/>
              <a:t>In the 2016 Rio Paralympic Games, Mohamed won a </a:t>
            </a:r>
            <a:r>
              <a:rPr lang="en-US" b="1" dirty="0"/>
              <a:t>bronze medal</a:t>
            </a:r>
            <a:r>
              <a:rPr lang="en-US" dirty="0"/>
              <a:t> in the 800-meter wheelchair race. He trained for many years to reach this level. His strength and focus helped him win against many other strong athletes from around the world.</a:t>
            </a:r>
          </a:p>
          <a:p>
            <a:r>
              <a:rPr lang="en-US" dirty="0"/>
              <a:t>Not all athletes at the Paralympic Games use wheelchairs. Some are deaf, some are blind, and others have lost arms or legs. But they all share one thing: they never give up. They keep training and working hard, showing what humans can do even with big challenges.</a:t>
            </a:r>
          </a:p>
        </p:txBody>
      </p:sp>
      <p:pic>
        <p:nvPicPr>
          <p:cNvPr id="2050" name="Picture 2">
            <a:extLst>
              <a:ext uri="{FF2B5EF4-FFF2-40B4-BE49-F238E27FC236}">
                <a16:creationId xmlns:a16="http://schemas.microsoft.com/office/drawing/2014/main" id="{40F62979-5CF8-155B-B436-94FDB3AFA2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3766" y="0"/>
            <a:ext cx="415823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7292E41-F001-97B9-9621-8193A33F8527}"/>
              </a:ext>
            </a:extLst>
          </p:cNvPr>
          <p:cNvSpPr txBox="1"/>
          <p:nvPr/>
        </p:nvSpPr>
        <p:spPr>
          <a:xfrm>
            <a:off x="8355944" y="5968639"/>
            <a:ext cx="2864887" cy="369332"/>
          </a:xfrm>
          <a:prstGeom prst="rect">
            <a:avLst/>
          </a:prstGeom>
          <a:noFill/>
        </p:spPr>
        <p:txBody>
          <a:bodyPr wrap="none" rtlCol="0">
            <a:spAutoFit/>
          </a:bodyPr>
          <a:lstStyle/>
          <a:p>
            <a:r>
              <a:rPr lang="en-US" dirty="0">
                <a:solidFill>
                  <a:schemeClr val="bg1"/>
                </a:solidFill>
              </a:rPr>
              <a:t>Picture generated by AI</a:t>
            </a:r>
          </a:p>
        </p:txBody>
      </p:sp>
      <p:sp>
        <p:nvSpPr>
          <p:cNvPr id="5" name="TextBox 4">
            <a:extLst>
              <a:ext uri="{FF2B5EF4-FFF2-40B4-BE49-F238E27FC236}">
                <a16:creationId xmlns:a16="http://schemas.microsoft.com/office/drawing/2014/main" id="{C3C24ECD-54DB-BC0E-B953-97C33035B710}"/>
              </a:ext>
            </a:extLst>
          </p:cNvPr>
          <p:cNvSpPr txBox="1"/>
          <p:nvPr/>
        </p:nvSpPr>
        <p:spPr>
          <a:xfrm>
            <a:off x="1002030" y="5229975"/>
            <a:ext cx="7031736" cy="646331"/>
          </a:xfrm>
          <a:prstGeom prst="rect">
            <a:avLst/>
          </a:prstGeom>
          <a:noFill/>
        </p:spPr>
        <p:txBody>
          <a:bodyPr wrap="square">
            <a:spAutoFit/>
          </a:bodyPr>
          <a:lstStyle/>
          <a:p>
            <a:r>
              <a:rPr lang="en-US" dirty="0"/>
              <a:t>Why do you think Mohamed Al </a:t>
            </a:r>
            <a:r>
              <a:rPr lang="en-US" dirty="0" err="1"/>
              <a:t>Qayed</a:t>
            </a:r>
            <a:r>
              <a:rPr lang="en-US" dirty="0"/>
              <a:t> is considered an inspiring athlete?</a:t>
            </a:r>
          </a:p>
        </p:txBody>
      </p:sp>
      <p:sp>
        <p:nvSpPr>
          <p:cNvPr id="7" name="TextBox 6">
            <a:extLst>
              <a:ext uri="{FF2B5EF4-FFF2-40B4-BE49-F238E27FC236}">
                <a16:creationId xmlns:a16="http://schemas.microsoft.com/office/drawing/2014/main" id="{6F21B6C8-DC2A-0013-E66E-8E7E14AB4C0A}"/>
              </a:ext>
            </a:extLst>
          </p:cNvPr>
          <p:cNvSpPr txBox="1"/>
          <p:nvPr/>
        </p:nvSpPr>
        <p:spPr>
          <a:xfrm>
            <a:off x="971169" y="5876306"/>
            <a:ext cx="6094476" cy="923330"/>
          </a:xfrm>
          <a:prstGeom prst="rect">
            <a:avLst/>
          </a:prstGeom>
          <a:noFill/>
        </p:spPr>
        <p:txBody>
          <a:bodyPr wrap="square">
            <a:spAutoFit/>
          </a:bodyPr>
          <a:lstStyle/>
          <a:p>
            <a:r>
              <a:rPr lang="en-US" dirty="0"/>
              <a:t>Which parts of the text help you understand why Mohamed Al </a:t>
            </a:r>
            <a:r>
              <a:rPr lang="en-US" dirty="0" err="1"/>
              <a:t>Qayed</a:t>
            </a:r>
            <a:r>
              <a:rPr lang="en-US" dirty="0"/>
              <a:t> is inspiring? Explain your answer using at least two pieces of information from the text.</a:t>
            </a:r>
          </a:p>
        </p:txBody>
      </p:sp>
    </p:spTree>
    <p:extLst>
      <p:ext uri="{BB962C8B-B14F-4D97-AF65-F5344CB8AC3E}">
        <p14:creationId xmlns:p14="http://schemas.microsoft.com/office/powerpoint/2010/main" val="28354403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EBD93C3-FC3C-9CAF-545B-03A971E0CC31}"/>
              </a:ext>
            </a:extLst>
          </p:cNvPr>
          <p:cNvSpPr txBox="1"/>
          <p:nvPr/>
        </p:nvSpPr>
        <p:spPr>
          <a:xfrm>
            <a:off x="6640830" y="1461022"/>
            <a:ext cx="4981194" cy="4524315"/>
          </a:xfrm>
          <a:prstGeom prst="rect">
            <a:avLst/>
          </a:prstGeom>
          <a:noFill/>
        </p:spPr>
        <p:txBody>
          <a:bodyPr wrap="square">
            <a:spAutoFit/>
          </a:bodyPr>
          <a:lstStyle/>
          <a:p>
            <a:pPr>
              <a:buNone/>
            </a:pPr>
            <a:r>
              <a:rPr lang="en-US" b="1" dirty="0"/>
              <a:t>Justification Question:</a:t>
            </a:r>
          </a:p>
          <a:p>
            <a:r>
              <a:rPr lang="en-US" b="1" dirty="0"/>
              <a:t>Which parts of the text help you understand why Mohamed Al </a:t>
            </a:r>
            <a:r>
              <a:rPr lang="en-US" b="1" dirty="0" err="1"/>
              <a:t>Qayed</a:t>
            </a:r>
            <a:r>
              <a:rPr lang="en-US" b="1" dirty="0"/>
              <a:t> is inspiring? Explain your answer using at least two pieces of information from the text.</a:t>
            </a:r>
            <a:br>
              <a:rPr lang="en-US" dirty="0"/>
            </a:br>
            <a:endParaRPr lang="en-US" dirty="0"/>
          </a:p>
          <a:p>
            <a:r>
              <a:rPr lang="en-US" b="1" dirty="0"/>
              <a:t>Possible Answer:</a:t>
            </a:r>
            <a:br>
              <a:rPr lang="en-US" dirty="0"/>
            </a:br>
            <a:endParaRPr lang="en-US" dirty="0"/>
          </a:p>
          <a:p>
            <a:pPr marL="285750" indent="-285750">
              <a:buFont typeface="Arial" panose="020B0604020202020204" pitchFamily="34" charset="0"/>
              <a:buChar char="•"/>
            </a:pPr>
            <a:r>
              <a:rPr lang="en-US" dirty="0"/>
              <a:t>The text says he was born with a disability but still had big dreams. </a:t>
            </a:r>
          </a:p>
          <a:p>
            <a:pPr marL="285750" indent="-285750">
              <a:buFont typeface="Arial" panose="020B0604020202020204" pitchFamily="34" charset="0"/>
              <a:buChar char="•"/>
            </a:pPr>
            <a:r>
              <a:rPr lang="en-US" dirty="0"/>
              <a:t>It also says he trained for many years and won a bronze medal.</a:t>
            </a:r>
          </a:p>
          <a:p>
            <a:pPr marL="285750" indent="-285750">
              <a:buFont typeface="Arial" panose="020B0604020202020204" pitchFamily="34" charset="0"/>
              <a:buChar char="•"/>
            </a:pPr>
            <a:r>
              <a:rPr lang="en-US" dirty="0"/>
              <a:t>He showed speed and strength on the track.</a:t>
            </a:r>
          </a:p>
          <a:p>
            <a:pPr marL="285750" indent="-285750">
              <a:buFont typeface="Arial" panose="020B0604020202020204" pitchFamily="34" charset="0"/>
              <a:buChar char="•"/>
            </a:pPr>
            <a:r>
              <a:rPr lang="en-US" dirty="0"/>
              <a:t>The text says he had to survive difficult times and still became a champion.</a:t>
            </a:r>
          </a:p>
        </p:txBody>
      </p:sp>
      <p:sp>
        <p:nvSpPr>
          <p:cNvPr id="4" name="TextBox 3">
            <a:extLst>
              <a:ext uri="{FF2B5EF4-FFF2-40B4-BE49-F238E27FC236}">
                <a16:creationId xmlns:a16="http://schemas.microsoft.com/office/drawing/2014/main" id="{3E4BA254-B3FC-5646-4E54-0A88C8DCCF07}"/>
              </a:ext>
            </a:extLst>
          </p:cNvPr>
          <p:cNvSpPr txBox="1"/>
          <p:nvPr/>
        </p:nvSpPr>
        <p:spPr>
          <a:xfrm>
            <a:off x="1685544" y="1461022"/>
            <a:ext cx="4410455" cy="4247317"/>
          </a:xfrm>
          <a:prstGeom prst="rect">
            <a:avLst/>
          </a:prstGeom>
          <a:noFill/>
        </p:spPr>
        <p:txBody>
          <a:bodyPr wrap="square">
            <a:spAutoFit/>
          </a:bodyPr>
          <a:lstStyle/>
          <a:p>
            <a:pPr>
              <a:buNone/>
            </a:pPr>
            <a:r>
              <a:rPr lang="en-US" b="1" dirty="0"/>
              <a:t>Inference Question:</a:t>
            </a:r>
            <a:br>
              <a:rPr lang="en-US" dirty="0"/>
            </a:br>
            <a:r>
              <a:rPr lang="en-US" b="1" dirty="0"/>
              <a:t>Why do you think Mohamed Al </a:t>
            </a:r>
            <a:r>
              <a:rPr lang="en-US" b="1" dirty="0" err="1"/>
              <a:t>Qayed</a:t>
            </a:r>
            <a:r>
              <a:rPr lang="en-US" b="1" dirty="0"/>
              <a:t> is considered an inspiring athlete?</a:t>
            </a:r>
          </a:p>
          <a:p>
            <a:pPr>
              <a:buNone/>
            </a:pPr>
            <a:endParaRPr lang="en-US" dirty="0"/>
          </a:p>
          <a:p>
            <a:pPr>
              <a:buNone/>
            </a:pPr>
            <a:r>
              <a:rPr lang="en-US" b="1" dirty="0"/>
              <a:t>Possible Answers:</a:t>
            </a:r>
            <a:endParaRPr lang="en-US" dirty="0"/>
          </a:p>
          <a:p>
            <a:pPr>
              <a:buFont typeface="Arial" panose="020B0604020202020204" pitchFamily="34" charset="0"/>
              <a:buChar char="•"/>
            </a:pPr>
            <a:r>
              <a:rPr lang="en-US" dirty="0"/>
              <a:t>Because he didn’t give up even though he has a disability.</a:t>
            </a:r>
          </a:p>
          <a:p>
            <a:pPr>
              <a:buFont typeface="Arial" panose="020B0604020202020204" pitchFamily="34" charset="0"/>
              <a:buChar char="•"/>
            </a:pPr>
            <a:r>
              <a:rPr lang="en-US" dirty="0"/>
              <a:t>He worked hard and became one of the fastest wheelchair racers.</a:t>
            </a:r>
          </a:p>
          <a:p>
            <a:pPr>
              <a:buFont typeface="Arial" panose="020B0604020202020204" pitchFamily="34" charset="0"/>
              <a:buChar char="•"/>
            </a:pPr>
            <a:r>
              <a:rPr lang="en-US" dirty="0"/>
              <a:t>He survived a difficult life and still won a medal.</a:t>
            </a:r>
          </a:p>
          <a:p>
            <a:pPr>
              <a:buFont typeface="Arial" panose="020B0604020202020204" pitchFamily="34" charset="0"/>
              <a:buChar char="•"/>
            </a:pPr>
            <a:r>
              <a:rPr lang="en-US" dirty="0"/>
              <a:t>He shows that strength is not only about the body but also about the mind.</a:t>
            </a:r>
          </a:p>
        </p:txBody>
      </p:sp>
    </p:spTree>
    <p:extLst>
      <p:ext uri="{BB962C8B-B14F-4D97-AF65-F5344CB8AC3E}">
        <p14:creationId xmlns:p14="http://schemas.microsoft.com/office/powerpoint/2010/main" val="1164735133"/>
      </p:ext>
    </p:extLst>
  </p:cSld>
  <p:clrMapOvr>
    <a:masterClrMapping/>
  </p:clrMapOvr>
</p:sld>
</file>

<file path=ppt/theme/theme1.xml><?xml version="1.0" encoding="utf-8"?>
<a:theme xmlns:a="http://schemas.openxmlformats.org/drawingml/2006/main" name="ShapesVTI">
  <a:themeElements>
    <a:clrScheme name="Office">
      <a:dk1>
        <a:srgbClr val="000000"/>
      </a:dk1>
      <a:lt1>
        <a:srgbClr val="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Festival">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apesVTI" id="{C78D20FD-A872-4243-8597-B534C62538FF}" vid="{7CAFCCF9-7834-41D6-B6AB-7D225A18A4E9}"/>
    </a:ext>
  </a:extLst>
</a:theme>
</file>

<file path=docProps/app.xml><?xml version="1.0" encoding="utf-8"?>
<Properties xmlns="http://schemas.openxmlformats.org/officeDocument/2006/extended-properties" xmlns:vt="http://schemas.openxmlformats.org/officeDocument/2006/docPropsVTypes">
  <TotalTime>216</TotalTime>
  <Words>1809</Words>
  <Application>Microsoft Office PowerPoint</Application>
  <PresentationFormat>Widescreen</PresentationFormat>
  <Paragraphs>90</Paragraphs>
  <Slides>11</Slides>
  <Notes>0</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ShapesVTI</vt:lpstr>
      <vt:lpstr>Inference and justification practice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Aisha Ahmad Mohamed Obied    Altfaq</dc:creator>
  <cp:lastModifiedBy>Aisha Ahmad Mohamed Obied    Altfaq</cp:lastModifiedBy>
  <cp:revision>2</cp:revision>
  <dcterms:created xsi:type="dcterms:W3CDTF">2025-05-20T03:50:44Z</dcterms:created>
  <dcterms:modified xsi:type="dcterms:W3CDTF">2025-05-25T05:25:13Z</dcterms:modified>
</cp:coreProperties>
</file>