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74" r:id="rId5"/>
    <p:sldId id="275" r:id="rId6"/>
    <p:sldId id="276" r:id="rId7"/>
    <p:sldId id="277" r:id="rId8"/>
    <p:sldId id="278" r:id="rId9"/>
    <p:sldId id="279" r:id="rId10"/>
    <p:sldId id="282" r:id="rId11"/>
    <p:sldId id="281" r:id="rId12"/>
    <p:sldId id="284" r:id="rId13"/>
    <p:sldId id="283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19" autoAdjust="0"/>
  </p:normalViewPr>
  <p:slideViewPr>
    <p:cSldViewPr snapToGrid="0">
      <p:cViewPr varScale="1">
        <p:scale>
          <a:sx n="65" d="100"/>
          <a:sy n="65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pPr algn="l"/>
            <a:r>
              <a:rPr lang="en-US" b="0" i="0" dirty="0">
                <a:effectLst/>
                <a:latin typeface="Roboto" panose="02000000000000000000" pitchFamily="2" charset="0"/>
              </a:rPr>
              <a:t>5 Internet Safety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 fontScale="92500"/>
          </a:bodyPr>
          <a:lstStyle/>
          <a:p>
            <a:r>
              <a:rPr lang="en-US" sz="2200" dirty="0"/>
              <a:t>Student/ </a:t>
            </a:r>
            <a:r>
              <a:rPr lang="en-US" sz="2200" dirty="0" err="1"/>
              <a:t>Hamd</a:t>
            </a:r>
            <a:r>
              <a:rPr lang="en-US" sz="2200" dirty="0"/>
              <a:t> Al </a:t>
            </a:r>
            <a:r>
              <a:rPr lang="en-US" sz="2200" dirty="0" err="1"/>
              <a:t>bloushi</a:t>
            </a:r>
            <a:endParaRPr lang="en-US" sz="2200" dirty="0"/>
          </a:p>
          <a:p>
            <a:r>
              <a:rPr lang="en-US" sz="2200"/>
              <a:t>Grade 6/2</a:t>
            </a:r>
            <a:endParaRPr lang="en-US" sz="2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76" r="23850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39B7-2A10-4A74-917E-6300CE28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7099D-1BB0-49A4-879D-F3B7E8FB8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87EE4-FB6D-4E4F-A7CF-3CCEE70A1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B23-8C7A-4963-A153-506BB83B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E547-7BC9-44C5-815C-08ACBC370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2B313-1093-444C-8D64-E47B5997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F910AC-78FF-4713-B59E-BD66669F9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16A91-5BED-40A1-AAC6-135418CA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842B6-7709-4051-9AD7-B7C642935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1FC50-D755-445E-8B57-738C84A8E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E3F4-358A-4EB2-9FBC-C4C877A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2F9C2-865B-48EA-BCE8-48840ABB2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A2D3F-0CDB-46DB-999D-35363C49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6AC39E-3281-40DD-888A-694393B44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88C1-7A5D-4C56-8E81-03BA6AD3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180B1-F861-4CB9-9B39-7C7AB7D68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43AFE-7E91-4715-A73D-215FCCEDE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04C1F-8989-45C8-ABE0-59430FC2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E60EA-2A9D-4CC7-A3E8-FAF7F4F6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DC014-875E-40E3-9AE7-7F97D5A9C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9CE349-6BD5-4753-AA19-B90BDC455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DB8A-3A51-4474-A47A-84B07ADA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9F13-AAFC-426D-90D8-0C5FD39A8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66146-EB18-445B-880F-F5BA6857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7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9EA5-EA5C-4E42-A68D-2C03897D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69AB-2672-4D3E-95CA-6068CEDFC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6E1AB-522F-4257-AAC1-07039C71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BBD7-5136-481F-B6F1-AA1734E7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E85E7-3172-40D3-8851-EFED0F1A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045DE-CCBA-4531-A12A-75F667B0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{1F937258-4E44-4377-BE20-00E380DF3101}tf56535239_win32</Template>
  <TotalTime>18</TotalTime>
  <Words>11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Franklin Gothic Book</vt:lpstr>
      <vt:lpstr>Franklin Gothic Demi</vt:lpstr>
      <vt:lpstr>Gill Sans MT</vt:lpstr>
      <vt:lpstr>Roboto</vt:lpstr>
      <vt:lpstr>Wingdings 2</vt:lpstr>
      <vt:lpstr>DividendVTI</vt:lpstr>
      <vt:lpstr>5 Internet Safety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Internet Safety Tips</dc:title>
  <dc:creator>Ali Ayed</dc:creator>
  <cp:lastModifiedBy>Ali Ayed</cp:lastModifiedBy>
  <cp:revision>2</cp:revision>
  <dcterms:created xsi:type="dcterms:W3CDTF">2022-01-13T17:11:53Z</dcterms:created>
  <dcterms:modified xsi:type="dcterms:W3CDTF">2022-04-19T21:13:53Z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