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ced73288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ced73288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Screenshot 2025-05-25 8.32.11 AM.png"/>
          <p:cNvPicPr preferRelativeResize="0"/>
          <p:nvPr/>
        </p:nvPicPr>
        <p:blipFill rotWithShape="1">
          <a:blip r:embed="rId3">
            <a:alphaModFix/>
          </a:blip>
          <a:srcRect b="8119" l="17060" r="17596" t="22242"/>
          <a:stretch/>
        </p:blipFill>
        <p:spPr>
          <a:xfrm>
            <a:off x="195250" y="144250"/>
            <a:ext cx="8631773" cy="489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Screenshot 2025-05-25 8.32.20 AM.png"/>
          <p:cNvPicPr preferRelativeResize="0"/>
          <p:nvPr/>
        </p:nvPicPr>
        <p:blipFill rotWithShape="1">
          <a:blip r:embed="rId3">
            <a:alphaModFix/>
          </a:blip>
          <a:srcRect b="25531" l="17831" r="17443" t="34323"/>
          <a:stretch/>
        </p:blipFill>
        <p:spPr>
          <a:xfrm>
            <a:off x="414125" y="185300"/>
            <a:ext cx="8152973" cy="471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Screenshot 2025-05-25 8.33.20 AM.png"/>
          <p:cNvPicPr preferRelativeResize="0"/>
          <p:nvPr/>
        </p:nvPicPr>
        <p:blipFill rotWithShape="1">
          <a:blip r:embed="rId3">
            <a:alphaModFix/>
          </a:blip>
          <a:srcRect b="6309" l="17514" r="18399" t="20751"/>
          <a:stretch/>
        </p:blipFill>
        <p:spPr>
          <a:xfrm>
            <a:off x="701375" y="171625"/>
            <a:ext cx="7742626" cy="484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title="Screenshot 2025-05-25 8.33.32 AM.png"/>
          <p:cNvPicPr preferRelativeResize="0"/>
          <p:nvPr/>
        </p:nvPicPr>
        <p:blipFill rotWithShape="1">
          <a:blip r:embed="rId3">
            <a:alphaModFix/>
          </a:blip>
          <a:srcRect b="13939" l="17991" r="19036" t="23297"/>
          <a:stretch/>
        </p:blipFill>
        <p:spPr>
          <a:xfrm>
            <a:off x="482525" y="116900"/>
            <a:ext cx="8399227" cy="496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Screenshot 2025-05-25 8.33.50 AM.png"/>
          <p:cNvPicPr preferRelativeResize="0"/>
          <p:nvPr/>
        </p:nvPicPr>
        <p:blipFill rotWithShape="1">
          <a:blip r:embed="rId3">
            <a:alphaModFix/>
          </a:blip>
          <a:srcRect b="6594" l="18150" r="18718" t="22729"/>
          <a:stretch/>
        </p:blipFill>
        <p:spPr>
          <a:xfrm>
            <a:off x="263650" y="144250"/>
            <a:ext cx="8317152" cy="48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title="Screenshot 2025-05-25 8.33.58 AM.png"/>
          <p:cNvPicPr preferRelativeResize="0"/>
          <p:nvPr/>
        </p:nvPicPr>
        <p:blipFill rotWithShape="1">
          <a:blip r:embed="rId3">
            <a:alphaModFix/>
          </a:blip>
          <a:srcRect b="15358" l="17830" r="18239" t="21879"/>
          <a:stretch/>
        </p:blipFill>
        <p:spPr>
          <a:xfrm>
            <a:off x="318350" y="116900"/>
            <a:ext cx="8276126" cy="49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 title="Screenshot 2025-05-25 8.34.05 AM.png"/>
          <p:cNvPicPr preferRelativeResize="0"/>
          <p:nvPr/>
        </p:nvPicPr>
        <p:blipFill rotWithShape="1">
          <a:blip r:embed="rId3">
            <a:alphaModFix/>
          </a:blip>
          <a:srcRect b="12618" l="17994" r="19021" t="25680"/>
          <a:stretch/>
        </p:blipFill>
        <p:spPr>
          <a:xfrm>
            <a:off x="236300" y="212650"/>
            <a:ext cx="8604398" cy="474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