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12" t="14921" r="41718" b="8143"/>
          <a:stretch/>
        </p:blipFill>
        <p:spPr>
          <a:xfrm>
            <a:off x="206062" y="90152"/>
            <a:ext cx="11835683" cy="67678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063" y="5074276"/>
            <a:ext cx="882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للدلالة على كون زوجاته</a:t>
            </a:r>
            <a:r>
              <a:rPr lang="ar-AE" sz="2400" dirty="0" smtClean="0">
                <a:solidFill>
                  <a:srgbClr val="FF0000"/>
                </a:solidFill>
                <a:latin typeface="Arabic Typesetting"/>
                <a:cs typeface="Arial" panose="020B0604020202020204" pitchFamily="34" charset="0"/>
              </a:rPr>
              <a:t>ﷺ امهات للمؤمنين يحرم عليهم الزواج بهن وعلى أنهن قدوات لنا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94" y="5679583"/>
            <a:ext cx="888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خديجة بنت خويلد رضي الله عنها /  عائشة بنت ابي بكر الصديق رضي الله عنهما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حفصة بنت عمر بن الخطاب رضي الله عنهما ام سلمة  / زينب / جويرية رضي الله عنهن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68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696" t="19146" r="42114" b="9551"/>
          <a:stretch/>
        </p:blipFill>
        <p:spPr>
          <a:xfrm>
            <a:off x="270456" y="231820"/>
            <a:ext cx="117197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22" t="22666" r="41917" b="5854"/>
          <a:stretch/>
        </p:blipFill>
        <p:spPr>
          <a:xfrm>
            <a:off x="231821" y="0"/>
            <a:ext cx="117068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9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18" t="18266" r="41718" b="10431"/>
          <a:stretch/>
        </p:blipFill>
        <p:spPr>
          <a:xfrm>
            <a:off x="244699" y="141668"/>
            <a:ext cx="11706895" cy="6542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1825" y="1352282"/>
            <a:ext cx="642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عائشة بنت ابي بكر الصديق  رضي الله عنهما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4101" y="1777285"/>
            <a:ext cx="600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 رومان بنت عامر بن عويمر الكنانية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465" y="2318197"/>
            <a:ext cx="596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</a:rPr>
              <a:t>السنة الخامسة بعد البعثة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975" y="2910625"/>
            <a:ext cx="226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 عبدالله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127" y="3438659"/>
            <a:ext cx="683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حفظت  القرآن الكريم /تعد موسوعة للحديث الشريف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56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14" t="21963" r="42114" b="7790"/>
          <a:stretch/>
        </p:blipFill>
        <p:spPr>
          <a:xfrm>
            <a:off x="180304" y="115910"/>
            <a:ext cx="11784169" cy="6742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2282" y="579549"/>
            <a:ext cx="793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كانت أحب الناس الى رسول الله </a:t>
            </a:r>
            <a:r>
              <a:rPr lang="ar-AE" sz="2400" dirty="0" smtClean="0">
                <a:solidFill>
                  <a:srgbClr val="FF0000"/>
                </a:solidFill>
                <a:latin typeface="Arabic Typesetting"/>
                <a:cs typeface="Arial" panose="020B0604020202020204" pitchFamily="34" charset="0"/>
              </a:rPr>
              <a:t>ﷺ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648" y="1171977"/>
            <a:ext cx="783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التقوى والصلاح والمودة والحسنى والحلم وتكامل الادوار في التربية والاستقرار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2901" y="5203065"/>
            <a:ext cx="66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ذكاؤها الحاد وصفاء عقلها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975" y="5563673"/>
            <a:ext cx="493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حبها للعلم والتعلم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5037" y="6030532"/>
            <a:ext cx="479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ملازمتها وقوبها من النبي صلى الله عليه وسلم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1" t="21435" r="42314" b="10607"/>
          <a:stretch/>
        </p:blipFill>
        <p:spPr>
          <a:xfrm>
            <a:off x="206062" y="193184"/>
            <a:ext cx="11706896" cy="6664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065" y="1828800"/>
            <a:ext cx="36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التقوى والاقبال على الطاعات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913" y="2807594"/>
            <a:ext cx="390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الزهد والصبر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034" y="4468969"/>
            <a:ext cx="10586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الايثار وحب الناس وحسن التصرف بالمال بالرغم من كونها صائمة فضلت تقديم المال للاخرين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11" t="11048" r="42313" b="10079"/>
          <a:stretch/>
        </p:blipFill>
        <p:spPr>
          <a:xfrm>
            <a:off x="270456" y="206062"/>
            <a:ext cx="11487955" cy="6651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8377" y="3940935"/>
            <a:ext cx="386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القرأن الكريم وعلومه والحديث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189" y="3928056"/>
            <a:ext cx="470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ملازمتها للنبي صلى الله عليه وسلم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0209" y="4288665"/>
            <a:ext cx="99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الطب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5769" y="4402600"/>
            <a:ext cx="391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مدارسة وتطبيقا من الاطباء العرب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0654" y="4750330"/>
            <a:ext cx="309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الشعر وأنساب العرب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924" y="4864265"/>
            <a:ext cx="3400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مدارسة من ابيها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3645" y="5769735"/>
            <a:ext cx="8615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لأن حسن نشأة البنت وتعليمها يؤهلها لتكون أما ومعلمة وموجهة لأبنائها ومجتمعها وفي ذلك رفع للمجتمع وتقدمه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15" t="20027" r="41718" b="8319"/>
          <a:stretch/>
        </p:blipFill>
        <p:spPr>
          <a:xfrm>
            <a:off x="180304" y="218941"/>
            <a:ext cx="11681138" cy="6542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4270" y="2794715"/>
            <a:ext cx="589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الرائد الطيار : مريم المنصوري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8659" y="3451538"/>
            <a:ext cx="669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المقدم الركن : عفراء سعيد الفلاسي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9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15" t="14570" r="41223" b="6382"/>
          <a:stretch/>
        </p:blipFill>
        <p:spPr>
          <a:xfrm>
            <a:off x="193184" y="-52251"/>
            <a:ext cx="118099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37938" y="3618963"/>
            <a:ext cx="2987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عائشة بنت ابي بكر الصديق /امها أم رومان/ولدت سنة 5بعد البعثة / كنيتهاأم عبدالله / حفظت القران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7921" y="3567448"/>
            <a:ext cx="2395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كانت احب الناس الى رسول الله</a:t>
            </a:r>
            <a:r>
              <a:rPr lang="ar-AE" sz="2400" dirty="0" smtClean="0">
                <a:solidFill>
                  <a:srgbClr val="FF0000"/>
                </a:solidFill>
                <a:latin typeface="Arabic Typesetting"/>
                <a:cs typeface="Arial" panose="020B0604020202020204" pitchFamily="34" charset="0"/>
              </a:rPr>
              <a:t>ﷺ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024" y="3618963"/>
            <a:ext cx="298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التقوى والاقبال على الطاعة الزهد،الصبر،الايثار،حب الناس، حسن التصرف بالمال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883" y="3618963"/>
            <a:ext cx="296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القران الكريم / الحديث/ الطب الشعروانساب العرب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8682" y="1017431"/>
            <a:ext cx="245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شدة حفظها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9893" y="1352282"/>
            <a:ext cx="155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تنوع علومها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8366" y="1017431"/>
            <a:ext cx="166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فصاحتها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3059" y="1352282"/>
            <a:ext cx="185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/>
              <a:t> </a:t>
            </a:r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قوة شخصيتها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1674" y="1293546"/>
            <a:ext cx="233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مستشارة في علمها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4334" y="980090"/>
            <a:ext cx="193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فقهها وعلمها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09" t="20027" r="41917" b="10783"/>
          <a:stretch/>
        </p:blipFill>
        <p:spPr>
          <a:xfrm>
            <a:off x="231820" y="128789"/>
            <a:ext cx="11758411" cy="6632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4124" y="877738"/>
            <a:ext cx="538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ملازمتها للنبي </a:t>
            </a:r>
            <a:r>
              <a:rPr lang="ar-AE" sz="2400" dirty="0" smtClean="0">
                <a:solidFill>
                  <a:srgbClr val="FF0000"/>
                </a:solidFill>
                <a:latin typeface="Arabic Typesetting"/>
                <a:cs typeface="Arial" panose="020B0604020202020204" pitchFamily="34" charset="0"/>
              </a:rPr>
              <a:t>ﷺ ومعاصرة نزول الوحي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6845" y="1264104"/>
            <a:ext cx="631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نشأتها في بيت عريق من الاصالة والعلم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5786" y="1650470"/>
            <a:ext cx="620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صفاء ذهنها وقوة حفظها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0473" y="3445098"/>
            <a:ext cx="795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درايتها بحديث رسول الله صلى الله عليه وسلم وعلومه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487" y="4443211"/>
            <a:ext cx="700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المامها بعلم الفقه الشرعي وعلم الطب والشعر العربي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487" y="6040191"/>
            <a:ext cx="399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تمكنها من علم الفرائض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272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basheer hasan</dc:creator>
  <cp:lastModifiedBy>basheer hasan</cp:lastModifiedBy>
  <cp:revision>11</cp:revision>
  <dcterms:created xsi:type="dcterms:W3CDTF">2017-03-25T04:18:20Z</dcterms:created>
  <dcterms:modified xsi:type="dcterms:W3CDTF">2017-04-11T18:38:11Z</dcterms:modified>
</cp:coreProperties>
</file>