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38775-B66A-494A-8A5A-651F5E251DFE}" v="114" dt="2024-05-04T19:25:41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Phillips" userId="545f4faf23b6ce4e" providerId="LiveId" clId="{2F438775-B66A-494A-8A5A-651F5E251DFE}"/>
    <pc:docChg chg="custSel modSld">
      <pc:chgData name="GARY Phillips" userId="545f4faf23b6ce4e" providerId="LiveId" clId="{2F438775-B66A-494A-8A5A-651F5E251DFE}" dt="2024-05-04T19:25:41.384" v="653"/>
      <pc:docMkLst>
        <pc:docMk/>
      </pc:docMkLst>
      <pc:sldChg chg="modSp mod setBg">
        <pc:chgData name="GARY Phillips" userId="545f4faf23b6ce4e" providerId="LiveId" clId="{2F438775-B66A-494A-8A5A-651F5E251DFE}" dt="2024-05-04T19:25:41.384" v="653"/>
        <pc:sldMkLst>
          <pc:docMk/>
          <pc:sldMk cId="3363632329" sldId="256"/>
        </pc:sldMkLst>
        <pc:spChg chg="mod">
          <ac:chgData name="GARY Phillips" userId="545f4faf23b6ce4e" providerId="LiveId" clId="{2F438775-B66A-494A-8A5A-651F5E251DFE}" dt="2024-05-04T19:23:56.054" v="539" actId="20577"/>
          <ac:spMkLst>
            <pc:docMk/>
            <pc:sldMk cId="3363632329" sldId="256"/>
            <ac:spMk id="5" creationId="{0DC09230-79C5-0847-B08A-FA101324BA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983A9-0795-BCE7-C901-3C9952633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AB5B2-93F5-EE65-BD38-655AC9B52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CCDD8-0CB9-EF4C-EE76-75E5B95C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1F012-D807-DD2E-717B-64C29F2C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0A827-D4C6-76F0-C1C0-11F1B2F4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9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DEE4-59AA-9B68-29B0-263C8570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F2401-0222-5F0A-BE8A-A505359B2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01D50-0509-A385-9E51-CD548134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88D4D-9EA4-7F71-BBB7-5DE50BC0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2749E-ECCD-33EE-5136-53EE9E21A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6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83E1C-2972-750A-8411-1FED266B3B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4A2D6-D076-6FEB-8E94-AA15220AF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7E6C4-5C8E-E117-E099-E5E999CF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CC29B-9FAE-9A31-C37D-CCF252F7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D0F12-088F-EA46-C5F0-EE918E2C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5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77E1-A014-D04D-C6E1-7606F981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75CB2-5EE2-F3E7-C3FA-66814C1E5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3C487-E909-D98F-A300-7EA0FF75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9A63C-2DD5-4289-627A-CDF0F3599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348EF-8B59-E589-0185-5452F947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7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0CC7-8BE8-AFE2-214B-F9264BEE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83422-44D8-17D0-4819-5F64701E5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DEA92-1D2B-7C57-F77D-B927D925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B58A2-CDB3-CD03-4DB9-2D2921FC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02EA3-A546-3076-2A07-E8F56C75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10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65DA2-80FC-6C93-E4B0-A69C0D84B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748A9-FA5E-C309-1897-D286847C4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B9C49-E801-1669-837A-89B517C26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76F90-D717-141C-2BA7-A53244A7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50E29-F55C-448D-6CA3-46481A95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6D73E-92FF-4AFE-16A9-08A63AB3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6CFAF-C9F5-FF70-A0B7-62D80B41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8C634-742F-3F02-CFF7-087B2F90D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42D2D-7D87-CC0D-9739-6D56279C8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57677A-B5A3-2DAA-E4A8-59E005F0A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80762-7CC4-10AB-0C13-AC807D135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4E7F6C-FF0B-9920-0EAE-097E0955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7398C-5BEE-32F5-AFFC-D39BBA6C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5C8D0A-4F4C-DE79-C993-794B60AD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6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430FF-406D-C584-E54B-C935BD4A9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4CB8A-82AD-6631-E234-03ACFA89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87382-21C7-D254-7E95-7CE810094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72A0D9-1951-5E04-B5B2-EF4F5A9B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6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4F19A-811C-E6A5-A70C-2D00F5CD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B2268-DDE5-B1B5-ADA3-47CD98AC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F1920-4F21-9CE6-5A5F-3845A78D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3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59FE-8C25-9BE0-949F-1332C9B8E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A1485-74EE-A785-3548-0006BAA0E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21B71-0181-CABD-CEF4-50AD4B917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3C548-4B8B-50B0-E667-765319A85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90B6A-336F-DB33-D0CA-A6297C7E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92985-0587-2E65-B843-D91C97BA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4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050F6-7ECF-93D4-39EE-C38AAD7DD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3FA43-8A72-E82A-1690-C55E82F80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463A9-4C83-6D94-D095-661204926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C53DB-5541-AAF8-E904-AF73250B1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1DEA3-1BA5-AC13-A410-77236ED4E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DA22E-5438-773A-6270-72E89464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6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3B85F-7866-2218-69AE-28D4DA00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517BD-5FD2-4646-7D20-2A5C58555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8D8E8-151A-C2A4-526F-8DDC8E97F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C036C8-7105-42F4-8768-0DD92B1F40ED}" type="datetimeFigureOut">
              <a:rPr lang="en-US" smtClean="0"/>
              <a:t>5/4/2024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60B4B-6C50-5DFE-9BAA-0659C2205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75555-F107-577B-1815-F3AF26120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FC28AD-D215-49DC-9CFF-E0554B202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6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tx2">
                <a:lumMod val="10000"/>
                <a:lumOff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45CB2-47B1-8A9C-33DE-A041A660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u="sng" dirty="0">
                <a:solidFill>
                  <a:srgbClr val="C00000"/>
                </a:solidFill>
                <a:latin typeface="Georgia Pro Cond Semibold" panose="020F0502020204030204" pitchFamily="18" charset="0"/>
              </a:rPr>
              <a:t>Founder’s Profile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C09230-79C5-0847-B08A-FA101324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Mergers and Acquisitions Professional with Forty Years of Progressive Accomplishments 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Visionary Leader with Tenacity for Achieving the End Goal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Customer Loyalty and Trust That is Always Embodied in His Team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Facilitated Over 2,500 M&amp;A Transactions in His Career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Twenty of the Forty Years Experience Built with Fortune 100 Companies as Senior CXO that Included Sprint, Lockheed-Martin, General Electric Medical, Kellogg's, Masco, Unilever and Tyson Foods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Enabled Five Companies to go Public Through Seasoned Counseling of the CXO Teams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Concentrated Career in the Medical Arena with Additional Expertise in the Food and Service Industry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Medical Leadership in Respiratory &amp; DME, Home Health, Skilled &amp; Private Duty Nursing, Hospital Services Division and Medical Practices 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Finance Graduate from University of Central Florida</a:t>
            </a:r>
          </a:p>
          <a:p>
            <a:r>
              <a:rPr lang="en-US" sz="1600" b="1" i="1" dirty="0">
                <a:solidFill>
                  <a:schemeClr val="tx2">
                    <a:lumMod val="90000"/>
                    <a:lumOff val="10000"/>
                  </a:schemeClr>
                </a:solidFill>
                <a:latin typeface="Lucida Calligraphy" panose="03010101010101010101" pitchFamily="66" charset="0"/>
              </a:rPr>
              <a:t>Former USAF Officer for the Strategic air Command as a Leader on the Flight Lines</a:t>
            </a:r>
          </a:p>
        </p:txBody>
      </p:sp>
    </p:spTree>
    <p:extLst>
      <p:ext uri="{BB962C8B-B14F-4D97-AF65-F5344CB8AC3E}">
        <p14:creationId xmlns:p14="http://schemas.microsoft.com/office/powerpoint/2010/main" val="336363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Georgia Pro Cond Semibold</vt:lpstr>
      <vt:lpstr>Lucida Calligraphy</vt:lpstr>
      <vt:lpstr>Office Theme</vt:lpstr>
      <vt:lpstr>Founder’s Profile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Founder’s Profile</dc:title>
  <dc:creator>GARY Phillips</dc:creator>
  <cp:lastModifiedBy>GARY Phillips</cp:lastModifiedBy>
  <cp:revision>1</cp:revision>
  <dcterms:created xsi:type="dcterms:W3CDTF">2024-05-04T18:24:02Z</dcterms:created>
  <dcterms:modified xsi:type="dcterms:W3CDTF">2024-05-04T19:25:48Z</dcterms:modified>
</cp:coreProperties>
</file>