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71" r:id="rId2"/>
    <p:sldId id="403" r:id="rId3"/>
    <p:sldId id="357" r:id="rId4"/>
    <p:sldId id="404" r:id="rId5"/>
    <p:sldId id="284" r:id="rId6"/>
    <p:sldId id="407" r:id="rId7"/>
    <p:sldId id="405" r:id="rId8"/>
    <p:sldId id="408" r:id="rId9"/>
    <p:sldId id="400" r:id="rId10"/>
    <p:sldId id="358" r:id="rId11"/>
    <p:sldId id="416" r:id="rId12"/>
    <p:sldId id="406" r:id="rId13"/>
    <p:sldId id="415" r:id="rId14"/>
    <p:sldId id="360" r:id="rId15"/>
    <p:sldId id="398" r:id="rId16"/>
    <p:sldId id="393" r:id="rId17"/>
    <p:sldId id="395" r:id="rId18"/>
    <p:sldId id="399" r:id="rId19"/>
    <p:sldId id="394" r:id="rId20"/>
    <p:sldId id="363" r:id="rId21"/>
    <p:sldId id="402" r:id="rId22"/>
    <p:sldId id="364" r:id="rId23"/>
    <p:sldId id="409" r:id="rId24"/>
    <p:sldId id="367" r:id="rId25"/>
    <p:sldId id="369" r:id="rId26"/>
    <p:sldId id="370" r:id="rId27"/>
    <p:sldId id="372" r:id="rId28"/>
    <p:sldId id="371" r:id="rId29"/>
    <p:sldId id="373" r:id="rId30"/>
    <p:sldId id="374" r:id="rId31"/>
    <p:sldId id="375" r:id="rId32"/>
    <p:sldId id="376" r:id="rId33"/>
    <p:sldId id="410" r:id="rId34"/>
    <p:sldId id="377" r:id="rId35"/>
    <p:sldId id="378" r:id="rId36"/>
    <p:sldId id="390" r:id="rId37"/>
    <p:sldId id="412" r:id="rId38"/>
    <p:sldId id="385" r:id="rId39"/>
    <p:sldId id="411" r:id="rId40"/>
    <p:sldId id="339" r:id="rId41"/>
    <p:sldId id="267" r:id="rId42"/>
    <p:sldId id="384" r:id="rId43"/>
    <p:sldId id="355" r:id="rId44"/>
    <p:sldId id="386" r:id="rId45"/>
    <p:sldId id="389" r:id="rId46"/>
    <p:sldId id="366" r:id="rId47"/>
    <p:sldId id="343" r:id="rId48"/>
    <p:sldId id="414" r:id="rId49"/>
    <p:sldId id="379" r:id="rId50"/>
    <p:sldId id="380" r:id="rId51"/>
    <p:sldId id="344" r:id="rId52"/>
    <p:sldId id="381" r:id="rId53"/>
    <p:sldId id="382" r:id="rId54"/>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4E75"/>
    <a:srgbClr val="A8EEFE"/>
    <a:srgbClr val="96EAFE"/>
    <a:srgbClr val="7C5989"/>
    <a:srgbClr val="000066"/>
    <a:srgbClr val="4D6B89"/>
    <a:srgbClr val="384E64"/>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5035" autoAdjust="0"/>
    <p:restoredTop sz="70085" autoAdjust="0"/>
  </p:normalViewPr>
  <p:slideViewPr>
    <p:cSldViewPr>
      <p:cViewPr varScale="1">
        <p:scale>
          <a:sx n="59" d="100"/>
          <a:sy n="59" d="100"/>
        </p:scale>
        <p:origin x="1732" y="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71B45F7-CEEF-4F45-B750-F65BAFBD43BA}"/>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0" hangingPunct="0">
              <a:defRPr sz="1200">
                <a:latin typeface="Arial" charset="0"/>
                <a:cs typeface="+mn-cs"/>
              </a:defRPr>
            </a:lvl1pPr>
          </a:lstStyle>
          <a:p>
            <a:pPr>
              <a:defRPr/>
            </a:pPr>
            <a:endParaRPr lang="en-US"/>
          </a:p>
        </p:txBody>
      </p:sp>
      <p:sp>
        <p:nvSpPr>
          <p:cNvPr id="3" name="Date Placeholder 2">
            <a:extLst>
              <a:ext uri="{FF2B5EF4-FFF2-40B4-BE49-F238E27FC236}">
                <a16:creationId xmlns:a16="http://schemas.microsoft.com/office/drawing/2014/main" id="{4F57A011-7E2D-479B-9362-196E2C6578DE}"/>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0" hangingPunct="0">
              <a:defRPr sz="1200">
                <a:latin typeface="Arial" charset="0"/>
                <a:cs typeface="+mn-cs"/>
              </a:defRPr>
            </a:lvl1pPr>
          </a:lstStyle>
          <a:p>
            <a:pPr>
              <a:defRPr/>
            </a:pPr>
            <a:fld id="{76E8B225-1CE5-4069-BE1E-6587D1F63245}" type="datetimeFigureOut">
              <a:rPr lang="en-US"/>
              <a:pPr>
                <a:defRPr/>
              </a:pPr>
              <a:t>7/29/2019</a:t>
            </a:fld>
            <a:endParaRPr lang="en-US" dirty="0"/>
          </a:p>
        </p:txBody>
      </p:sp>
      <p:sp>
        <p:nvSpPr>
          <p:cNvPr id="4" name="Slide Image Placeholder 3">
            <a:extLst>
              <a:ext uri="{FF2B5EF4-FFF2-40B4-BE49-F238E27FC236}">
                <a16:creationId xmlns:a16="http://schemas.microsoft.com/office/drawing/2014/main" id="{6B3693CB-2DB8-44BE-A138-C3EE13C17A30}"/>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2DBD6358-639A-40AD-B3FC-9D2199205E81}"/>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A49C43E7-7B2E-4AA5-A560-794680C03586}"/>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0" hangingPunct="0">
              <a:defRPr sz="1200">
                <a:latin typeface="Arial" charset="0"/>
                <a:cs typeface="+mn-cs"/>
              </a:defRPr>
            </a:lvl1pPr>
          </a:lstStyle>
          <a:p>
            <a:pPr>
              <a:defRPr/>
            </a:pPr>
            <a:endParaRPr lang="en-US"/>
          </a:p>
        </p:txBody>
      </p:sp>
      <p:sp>
        <p:nvSpPr>
          <p:cNvPr id="7" name="Slide Number Placeholder 6">
            <a:extLst>
              <a:ext uri="{FF2B5EF4-FFF2-40B4-BE49-F238E27FC236}">
                <a16:creationId xmlns:a16="http://schemas.microsoft.com/office/drawing/2014/main" id="{951560A6-5CC2-4125-9A85-C05A6CB4A21F}"/>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3CE4755B-50DA-4226-BD10-61A3CDD5A2E2}" type="slidenum">
              <a:rPr lang="en-US" altLang="en-US"/>
              <a:pPr>
                <a:defRPr/>
              </a:pPr>
              <a:t>‹#›</a:t>
            </a:fld>
            <a:endParaRPr lang="en-US" altLang="en-US"/>
          </a:p>
        </p:txBody>
      </p:sp>
    </p:spTree>
    <p:extLst>
      <p:ext uri="{BB962C8B-B14F-4D97-AF65-F5344CB8AC3E}">
        <p14:creationId xmlns:p14="http://schemas.microsoft.com/office/powerpoint/2010/main" val="214049183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ABFA870F-D78E-4E4D-9991-9931BEE1C0C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295C5369-7EDE-44F4-8D6A-A43BA40F95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148" name="Slide Number Placeholder 3">
            <a:extLst>
              <a:ext uri="{FF2B5EF4-FFF2-40B4-BE49-F238E27FC236}">
                <a16:creationId xmlns:a16="http://schemas.microsoft.com/office/drawing/2014/main" id="{38D823D0-473C-4D15-9254-192EFBB5CB9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D5B22C6-4BC0-460E-BE82-47829D321733}" type="slidenum">
              <a:rPr lang="en-US" altLang="en-US" smtClean="0">
                <a:latin typeface="Arial" panose="020B0604020202020204" pitchFamily="34" charset="0"/>
              </a:rPr>
              <a:pPr>
                <a:spcBef>
                  <a:spcPct val="0"/>
                </a:spcBef>
              </a:pPr>
              <a:t>1</a:t>
            </a:fld>
            <a:endParaRPr lang="en-US" altLang="en-US">
              <a:latin typeface="Arial" panose="020B0604020202020204" pitchFamily="34" charset="0"/>
            </a:endParaRPr>
          </a:p>
        </p:txBody>
      </p:sp>
    </p:spTree>
    <p:extLst>
      <p:ext uri="{BB962C8B-B14F-4D97-AF65-F5344CB8AC3E}">
        <p14:creationId xmlns:p14="http://schemas.microsoft.com/office/powerpoint/2010/main" val="3738412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16E2D359-7640-4452-A959-C1B8D9F728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CA3518F9-5B66-494F-8BA7-582265A8E7C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When a nine year old sees this in a magazine you can guess what is next.</a:t>
            </a:r>
          </a:p>
        </p:txBody>
      </p:sp>
      <p:sp>
        <p:nvSpPr>
          <p:cNvPr id="25604" name="Slide Number Placeholder 3">
            <a:extLst>
              <a:ext uri="{FF2B5EF4-FFF2-40B4-BE49-F238E27FC236}">
                <a16:creationId xmlns:a16="http://schemas.microsoft.com/office/drawing/2014/main" id="{F379132D-9009-4D2E-9741-8AF111DE4F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8264BA2-34A3-45BD-91AA-5D802BF333F4}" type="slidenum">
              <a:rPr lang="en-US" altLang="en-US" smtClean="0"/>
              <a:pPr/>
              <a:t>11</a:t>
            </a:fld>
            <a:endParaRPr lang="en-US" altLang="en-US"/>
          </a:p>
        </p:txBody>
      </p:sp>
    </p:spTree>
    <p:extLst>
      <p:ext uri="{BB962C8B-B14F-4D97-AF65-F5344CB8AC3E}">
        <p14:creationId xmlns:p14="http://schemas.microsoft.com/office/powerpoint/2010/main" val="14921040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318E13FB-5627-4B31-96B2-65CAB4BCB26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AD28F59D-BAAE-4CB4-9269-40A00F41CAF9}"/>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25000" lnSpcReduction="20000"/>
          </a:bodyPr>
          <a:lstStyle/>
          <a:p>
            <a:pPr>
              <a:defRPr/>
            </a:pPr>
            <a:r>
              <a:rPr lang="en-US" dirty="0"/>
              <a:t>Tell the lawn mower and wagon story.</a:t>
            </a:r>
          </a:p>
          <a:p>
            <a:pPr>
              <a:defRPr/>
            </a:pPr>
            <a:endParaRPr lang="en-US" dirty="0"/>
          </a:p>
          <a:p>
            <a:pPr>
              <a:defRPr/>
            </a:pPr>
            <a:r>
              <a:rPr lang="en-US" dirty="0"/>
              <a:t>Lisa is 11 years old.</a:t>
            </a:r>
          </a:p>
          <a:p>
            <a:pPr>
              <a:defRPr/>
            </a:pPr>
            <a:endParaRPr lang="en-US" dirty="0"/>
          </a:p>
          <a:p>
            <a:pPr>
              <a:defRPr/>
            </a:pPr>
            <a:r>
              <a:rPr lang="en-US" dirty="0"/>
              <a:t>Next, I pulled my red wagon out and lined it up with the back of the mower. I took the wagon handle and placed it low on the back of the mower. I sat down next to the mower and tried to determine where to tie the handle. I realized I had to tie the rope around and across the lower bars. I wrapped the short section of white cotton rope around both bars and then around the crosspiece, bringing a section through the wagon handle. I did my best at a square knot which I tied as a granny knot and then deliberately undid it, re-routing the rope under-over to make the square knot. I never could figure out why I couldn’t tie the square knot first since every time I tried it, it turned out as a granny knot. Maybe it was because I was left handed. </a:t>
            </a:r>
          </a:p>
          <a:p>
            <a:pPr>
              <a:defRPr/>
            </a:pPr>
            <a:r>
              <a:rPr lang="en-US" dirty="0"/>
              <a:t>I tested my tandem arrangement by climbing in the wagon and kneeling. I grabbed the dual handle assembly to see if I could turn it, but there was no way of finding out until the wagon was under way. I would just have to test it.</a:t>
            </a:r>
          </a:p>
          <a:p>
            <a:pPr>
              <a:defRPr/>
            </a:pPr>
            <a:r>
              <a:rPr lang="en-US" dirty="0"/>
              <a:t>So far, so good.</a:t>
            </a:r>
          </a:p>
          <a:p>
            <a:pPr>
              <a:defRPr/>
            </a:pPr>
            <a:r>
              <a:rPr lang="en-US" dirty="0"/>
              <a:t>Next, I would start the mower and pull the lever to get it moving. I would have to jump in to my wagon while it was moving. I didn’t think this would be a problem; the mower was so slow.</a:t>
            </a:r>
          </a:p>
          <a:p>
            <a:pPr>
              <a:defRPr/>
            </a:pPr>
            <a:r>
              <a:rPr lang="en-US" dirty="0"/>
              <a:t>A trickle of apprehension stopped me and I sat down in the wagon. Was there something I was missing? I was planning on riding down to the end of the street, a </a:t>
            </a:r>
            <a:r>
              <a:rPr lang="en-US" dirty="0" err="1"/>
              <a:t>cul</a:t>
            </a:r>
            <a:r>
              <a:rPr lang="en-US" dirty="0"/>
              <a:t> de sac, and coming back. Would I hurt the mower? Would my wagon overturn? </a:t>
            </a:r>
          </a:p>
          <a:p>
            <a:pPr>
              <a:defRPr/>
            </a:pPr>
            <a:r>
              <a:rPr lang="en-US" dirty="0"/>
              <a:t>No, it would be fine.</a:t>
            </a:r>
          </a:p>
          <a:p>
            <a:pPr>
              <a:defRPr/>
            </a:pPr>
            <a:r>
              <a:rPr lang="en-US" dirty="0"/>
              <a:t>I grabbed the pull cord and yanked. The cord wouldn’t move at all. What was I doing wrong? I pulled harder. The cord moved about 3 inches. I pulled again. Three inches. When I watched my brother start the mower, it looked easy! Disappointment soaked my excitement. </a:t>
            </a:r>
          </a:p>
          <a:p>
            <a:pPr>
              <a:defRPr/>
            </a:pPr>
            <a:r>
              <a:rPr lang="en-US" dirty="0"/>
              <a:t>“Lisa what are you doing,” came a voice from behind me. Startled, I turned to see Will, my friend who lived across the street. </a:t>
            </a:r>
          </a:p>
          <a:p>
            <a:pPr>
              <a:defRPr/>
            </a:pPr>
            <a:r>
              <a:rPr lang="en-US" dirty="0"/>
              <a:t>“You scared me!” I said. </a:t>
            </a:r>
          </a:p>
          <a:p>
            <a:pPr>
              <a:defRPr/>
            </a:pPr>
            <a:r>
              <a:rPr lang="en-US" dirty="0"/>
              <a:t>“What are you doing with that lawn mower?” Will said.</a:t>
            </a:r>
          </a:p>
          <a:p>
            <a:pPr>
              <a:defRPr/>
            </a:pPr>
            <a:r>
              <a:rPr lang="en-US" dirty="0"/>
              <a:t>“Don’t tell anyone, Will.”</a:t>
            </a:r>
          </a:p>
          <a:p>
            <a:pPr>
              <a:defRPr/>
            </a:pPr>
            <a:r>
              <a:rPr lang="en-US" dirty="0"/>
              <a:t>“How can I tell anyone if I don’t know what you are doing?” Will was 2 years older than me, but with the same slim build as mine. His shock of blonde hair flopped across his forehead and stuck up straight on the top of his head looking like he just woke up. </a:t>
            </a:r>
          </a:p>
          <a:p>
            <a:pPr>
              <a:defRPr/>
            </a:pPr>
            <a:r>
              <a:rPr lang="en-US" dirty="0"/>
              <a:t>“I’m trying to start this thing.”</a:t>
            </a:r>
          </a:p>
          <a:p>
            <a:pPr>
              <a:defRPr/>
            </a:pPr>
            <a:r>
              <a:rPr lang="en-US" dirty="0"/>
              <a:t>“Uh oh.” Will saw the red wagon. “You’re </a:t>
            </a:r>
            <a:r>
              <a:rPr lang="en-US" dirty="0" err="1"/>
              <a:t>gonna</a:t>
            </a:r>
            <a:r>
              <a:rPr lang="en-US" dirty="0"/>
              <a:t> get in trouble with that.”</a:t>
            </a:r>
          </a:p>
          <a:p>
            <a:pPr>
              <a:defRPr/>
            </a:pPr>
            <a:r>
              <a:rPr lang="en-US" dirty="0"/>
              <a:t>“Don’t tell!” </a:t>
            </a:r>
          </a:p>
          <a:p>
            <a:pPr>
              <a:defRPr/>
            </a:pPr>
            <a:r>
              <a:rPr lang="en-US" dirty="0"/>
              <a:t>“I won’t! I won’t! But someone is going to see you for sure.”</a:t>
            </a:r>
          </a:p>
          <a:p>
            <a:pPr>
              <a:defRPr/>
            </a:pPr>
            <a:r>
              <a:rPr lang="en-US" dirty="0"/>
              <a:t>“Will, here, come on, I can’t start it, the pull cord is stuck or something. What do you think is wrong with it?” I grabbed the pull cord and yanked. The cord came out 2 inches from the top of the engine case and stopped. </a:t>
            </a:r>
          </a:p>
          <a:p>
            <a:pPr>
              <a:defRPr/>
            </a:pPr>
            <a:r>
              <a:rPr lang="en-US" dirty="0"/>
              <a:t>“Oh boy, will I get in trouble.” Will looked carefully at the choke lever, and switches. “Well, for one thing, if you had started it, you wouldn’t have gone very far. The fuel selector is set to OFF.”</a:t>
            </a:r>
          </a:p>
          <a:p>
            <a:pPr>
              <a:defRPr/>
            </a:pPr>
            <a:r>
              <a:rPr lang="en-US" dirty="0"/>
              <a:t>He moved the switch to ON. “Stand back,” Will said as he struggled with the pull cord. It came all the way out and the engine turned over but did not start. </a:t>
            </a:r>
          </a:p>
          <a:p>
            <a:pPr>
              <a:defRPr/>
            </a:pPr>
            <a:r>
              <a:rPr lang="en-US" dirty="0"/>
              <a:t>“Wow!” I exclaimed. “How did you do that?”</a:t>
            </a:r>
          </a:p>
          <a:p>
            <a:pPr>
              <a:defRPr/>
            </a:pPr>
            <a:r>
              <a:rPr lang="en-US" dirty="0"/>
              <a:t>Will pulled the cord a second time, faster. The engine sounded like it was going to catch. On the fourth pull, the Toro roared to life. Will grinned and said something to me, but I couldn’t hear it. Debris from under the mower was redistributing itself across the driveway. </a:t>
            </a:r>
          </a:p>
          <a:p>
            <a:pPr>
              <a:defRPr/>
            </a:pPr>
            <a:r>
              <a:rPr lang="en-US" dirty="0"/>
              <a:t>“Thanks!” I shouted as I jumped in my wagon. I pulled the traction engage lever to the first stop and the mower moved forward with a jerk. The rope went taut and away I went, down the driveway towards the street. </a:t>
            </a:r>
          </a:p>
          <a:p>
            <a:pPr>
              <a:defRPr/>
            </a:pPr>
            <a:r>
              <a:rPr lang="en-US" dirty="0"/>
              <a:t>Will stood at the end of the driveway, shaking his head in disbelief.</a:t>
            </a:r>
          </a:p>
          <a:p>
            <a:pPr>
              <a:defRPr/>
            </a:pPr>
            <a:r>
              <a:rPr lang="en-US" dirty="0"/>
              <a:t>The mower had picked up speed on the driveway slope and I had just enough room to turn the wide Toro into the street. </a:t>
            </a:r>
          </a:p>
          <a:p>
            <a:pPr>
              <a:defRPr/>
            </a:pPr>
            <a:r>
              <a:rPr lang="en-US" dirty="0"/>
              <a:t>My trepidation gave way to jubilance. I yelled out “Wow!” and looked down the street. The mower was chewing up leaves and small stones on the pavement, and dust and pebbles spewed from the discharge chute. The machine was so loud I couldn’t hear anything else. </a:t>
            </a:r>
          </a:p>
          <a:p>
            <a:pPr>
              <a:defRPr/>
            </a:pPr>
            <a:r>
              <a:rPr lang="en-US" dirty="0"/>
              <a:t>I looked at the power lever and thought about moving it to “2” to go faster and then thought better of it. This was great, this was just great. </a:t>
            </a:r>
          </a:p>
          <a:p>
            <a:pPr>
              <a:defRPr/>
            </a:pPr>
            <a:r>
              <a:rPr lang="en-US" dirty="0"/>
              <a:t>I heard shouting behind me over the roar of the mower. I looked back up the street and saw Mr. Hunter, a neighbor, come running down his driveway behind me. </a:t>
            </a:r>
          </a:p>
          <a:p>
            <a:pPr>
              <a:defRPr/>
            </a:pPr>
            <a:r>
              <a:rPr lang="en-US" dirty="0"/>
              <a:t>My red wagon-mower powered tandem rig was too slow to outrun Mr. Hunter. I thought about putting in more power to escape.</a:t>
            </a:r>
          </a:p>
          <a:p>
            <a:pPr>
              <a:defRPr/>
            </a:pPr>
            <a:r>
              <a:rPr lang="en-US" dirty="0"/>
              <a:t>“Hey! Hey, hey,” said Mr. Hunter as he caught up with me. </a:t>
            </a:r>
          </a:p>
          <a:p>
            <a:pPr>
              <a:defRPr/>
            </a:pPr>
            <a:r>
              <a:rPr lang="en-US" dirty="0"/>
              <a:t>“Stop! Stop! Stop! He said. </a:t>
            </a:r>
          </a:p>
          <a:p>
            <a:pPr>
              <a:defRPr/>
            </a:pPr>
            <a:r>
              <a:rPr lang="en-US" dirty="0"/>
              <a:t>“Hey, hey, hey!” Mr. Hunter’s eyes bulged wide with consternation.</a:t>
            </a:r>
          </a:p>
          <a:p>
            <a:pPr>
              <a:defRPr/>
            </a:pPr>
            <a:r>
              <a:rPr lang="en-US" dirty="0"/>
              <a:t>I wondered if Mr. Hunter always said things in threes. I pulled the power lever to stop. The mower’s forward motion stopped so fast I fell forward in my wagon and almost fell over into the street. I hit my knee on the side of the red wagon and winced. </a:t>
            </a:r>
          </a:p>
          <a:p>
            <a:pPr>
              <a:defRPr/>
            </a:pPr>
            <a:r>
              <a:rPr lang="en-US" dirty="0"/>
              <a:t>Mr. Hunter reached me and grabbed my arm and the mower handle. He looked at the handle and pushed the lever to OFF. The engine sputtered and died. </a:t>
            </a:r>
          </a:p>
          <a:p>
            <a:pPr>
              <a:defRPr/>
            </a:pPr>
            <a:r>
              <a:rPr lang="en-US" i="1" dirty="0"/>
              <a:t>Oh gee, great, how am I going to get this thing started again.</a:t>
            </a:r>
            <a:endParaRPr lang="en-US" dirty="0"/>
          </a:p>
          <a:p>
            <a:pPr>
              <a:defRPr/>
            </a:pPr>
            <a:r>
              <a:rPr lang="en-US" dirty="0"/>
              <a:t>“This is dangerous!” said Mr. Hunter. “Do your parents know where you are?” His eyes were wide with panic. His breath came in spurts as he blurted the words.</a:t>
            </a:r>
          </a:p>
          <a:p>
            <a:pPr>
              <a:defRPr/>
            </a:pPr>
            <a:r>
              <a:rPr lang="en-US" dirty="0"/>
              <a:t>I sat in my red wagon, quiet, my knee throbbing. I did not know what to say. This is always what happened, I just couldn’t figure out what to say or do when confronted with a strange adult.</a:t>
            </a:r>
          </a:p>
          <a:p>
            <a:pPr>
              <a:defRPr/>
            </a:pPr>
            <a:r>
              <a:rPr lang="en-US" dirty="0"/>
              <a:t>William came running down the street, stopping in front of us.</a:t>
            </a:r>
          </a:p>
          <a:p>
            <a:pPr>
              <a:defRPr/>
            </a:pPr>
            <a:r>
              <a:rPr lang="en-US" dirty="0"/>
              <a:t>“Will, you need to help this little girl get back to her house with this.”</a:t>
            </a:r>
          </a:p>
          <a:p>
            <a:pPr>
              <a:defRPr/>
            </a:pPr>
            <a:r>
              <a:rPr lang="en-US" dirty="0"/>
              <a:t>Mr. Hunter turned back towards me. </a:t>
            </a:r>
          </a:p>
          <a:p>
            <a:pPr>
              <a:defRPr/>
            </a:pPr>
            <a:r>
              <a:rPr lang="en-US" dirty="0"/>
              <a:t>“Are your parents home?”</a:t>
            </a:r>
          </a:p>
          <a:p>
            <a:pPr>
              <a:defRPr/>
            </a:pPr>
            <a:r>
              <a:rPr lang="en-US" dirty="0"/>
              <a:t>“Um, my mom is home.”</a:t>
            </a:r>
          </a:p>
          <a:p>
            <a:pPr>
              <a:defRPr/>
            </a:pPr>
            <a:r>
              <a:rPr lang="en-US" dirty="0"/>
              <a:t>“Where is your dad?”</a:t>
            </a:r>
          </a:p>
          <a:p>
            <a:pPr>
              <a:defRPr/>
            </a:pPr>
            <a:r>
              <a:rPr lang="en-US" dirty="0"/>
              <a:t>“I don’t have a dad.”</a:t>
            </a:r>
          </a:p>
          <a:p>
            <a:pPr>
              <a:defRPr/>
            </a:pPr>
            <a:r>
              <a:rPr lang="en-US" dirty="0"/>
              <a:t>“What do you mean you don’t have a dad?”</a:t>
            </a:r>
          </a:p>
          <a:p>
            <a:pPr>
              <a:defRPr/>
            </a:pPr>
            <a:r>
              <a:rPr lang="en-US" dirty="0"/>
              <a:t>“He is not with us anymore.”</a:t>
            </a:r>
          </a:p>
          <a:p>
            <a:pPr>
              <a:defRPr/>
            </a:pPr>
            <a:r>
              <a:rPr lang="en-US" dirty="0"/>
              <a:t>“Oh, I’m sorry!”</a:t>
            </a:r>
          </a:p>
          <a:p>
            <a:pPr>
              <a:defRPr/>
            </a:pPr>
            <a:r>
              <a:rPr lang="en-US" dirty="0"/>
              <a:t>“No, I mean he lives in the city, he left us to be with someone else.”</a:t>
            </a:r>
          </a:p>
          <a:p>
            <a:pPr>
              <a:defRPr/>
            </a:pPr>
            <a:r>
              <a:rPr lang="en-US" dirty="0"/>
              <a:t>“You mean he divorced your mom.”</a:t>
            </a:r>
          </a:p>
          <a:p>
            <a:pPr>
              <a:defRPr/>
            </a:pPr>
            <a:r>
              <a:rPr lang="en-US" dirty="0"/>
              <a:t>“Yes, that’s it.”</a:t>
            </a:r>
          </a:p>
          <a:p>
            <a:pPr>
              <a:defRPr/>
            </a:pPr>
            <a:r>
              <a:rPr lang="en-US" dirty="0"/>
              <a:t>“Ok, well, look, Will can help you get this back home. This not safe. See the blades under that cover?”</a:t>
            </a:r>
          </a:p>
          <a:p>
            <a:pPr>
              <a:defRPr/>
            </a:pPr>
            <a:r>
              <a:rPr lang="en-US" dirty="0"/>
              <a:t>“He pointed to the mower casing.”</a:t>
            </a:r>
          </a:p>
          <a:p>
            <a:pPr>
              <a:defRPr/>
            </a:pPr>
            <a:r>
              <a:rPr lang="en-US" dirty="0"/>
              <a:t>I looked at the mower blades.</a:t>
            </a:r>
          </a:p>
          <a:p>
            <a:pPr>
              <a:defRPr/>
            </a:pPr>
            <a:r>
              <a:rPr lang="en-US" dirty="0"/>
              <a:t>“The blades are always going, and if the machine overturns and hits you, it would be a very bad accident. It could even kill you. Will you promise not to do this again?”</a:t>
            </a:r>
          </a:p>
          <a:p>
            <a:pPr>
              <a:defRPr/>
            </a:pPr>
            <a:r>
              <a:rPr lang="en-US" dirty="0"/>
              <a:t>“OK, I said. I looked down at the street and the areas of grass debris scattered about.</a:t>
            </a:r>
          </a:p>
          <a:p>
            <a:pPr>
              <a:defRPr/>
            </a:pPr>
            <a:r>
              <a:rPr lang="en-US" i="1" dirty="0"/>
              <a:t>Not.</a:t>
            </a:r>
            <a:endParaRPr lang="en-US" dirty="0"/>
          </a:p>
          <a:p>
            <a:pPr>
              <a:defRPr/>
            </a:pPr>
            <a:r>
              <a:rPr lang="en-US" dirty="0"/>
              <a:t>I couldn’t wait to get home, to get away, to stop being in trouble. My plan was perfect, except for Mr. Hunter having nothing else to do on a Saturday morning than to prevent a little girl from experimenting with machinery.</a:t>
            </a:r>
          </a:p>
          <a:p>
            <a:pPr>
              <a:defRPr/>
            </a:pPr>
            <a:r>
              <a:rPr lang="en-US" dirty="0"/>
              <a:t>I got out of the red wagon painfully, trying not to show I had bruised my knee. William and I untied the wagon and he pushed the mower and I pulled the wagon back up the street to the house. </a:t>
            </a:r>
            <a:r>
              <a:rPr lang="en-US" dirty="0" err="1"/>
              <a:t>Mr</a:t>
            </a:r>
            <a:r>
              <a:rPr lang="en-US" dirty="0"/>
              <a:t> Hunter stood in the middle of the street, watching us, shaking his head. </a:t>
            </a:r>
          </a:p>
          <a:p>
            <a:pPr>
              <a:defRPr/>
            </a:pPr>
            <a:r>
              <a:rPr lang="en-US" i="1" dirty="0"/>
              <a:t>I hope he doesn’t call Mom.</a:t>
            </a:r>
            <a:endParaRPr lang="en-US" dirty="0"/>
          </a:p>
          <a:p>
            <a:pPr>
              <a:defRPr/>
            </a:pPr>
            <a:r>
              <a:rPr lang="en-US" dirty="0"/>
              <a:t>Well, you got out of that pretty good,” said Will.</a:t>
            </a:r>
          </a:p>
          <a:p>
            <a:pPr>
              <a:defRPr/>
            </a:pPr>
            <a:r>
              <a:rPr lang="en-US" dirty="0"/>
              <a:t>“Yeah, well if Mr. Hunter had more interesting things to do inside his house instead of running out here to stop me it would have been better. I was just getting going. I was going to continue to the turnaround circle and the end of the street and then come back up this way.”</a:t>
            </a:r>
          </a:p>
          <a:p>
            <a:pPr>
              <a:defRPr/>
            </a:pPr>
            <a:r>
              <a:rPr lang="en-US" dirty="0"/>
              <a:t>“It was kind of fun, huh?”</a:t>
            </a:r>
          </a:p>
          <a:p>
            <a:pPr>
              <a:defRPr/>
            </a:pPr>
            <a:r>
              <a:rPr lang="en-US" dirty="0"/>
              <a:t>“Great! It was great! Will, we need to make a machine that runs with an engine but it’s safe and you and I can fit in it and go exploring.”</a:t>
            </a:r>
          </a:p>
          <a:p>
            <a:pPr>
              <a:defRPr/>
            </a:pPr>
            <a:r>
              <a:rPr lang="en-US" dirty="0"/>
              <a:t>“Just buy a motorized cart, a go cart, I’ve seen them,” said William, throwing his hands in the air. “You’re making things too complicated.”</a:t>
            </a:r>
          </a:p>
          <a:p>
            <a:pPr>
              <a:defRPr/>
            </a:pPr>
            <a:r>
              <a:rPr lang="en-US" dirty="0"/>
              <a:t>“No, no, no. How am I going to buy a go cart? They must be at least a hundred dollars. Second, what fun is that? The fun part is making it.”</a:t>
            </a:r>
          </a:p>
          <a:p>
            <a:pPr>
              <a:defRPr/>
            </a:pPr>
            <a:r>
              <a:rPr lang="en-US" dirty="0"/>
              <a:t>Will looked at me and laughed. His blue eyes danced with amusement in a calming way.</a:t>
            </a:r>
          </a:p>
          <a:p>
            <a:pPr>
              <a:defRPr/>
            </a:pPr>
            <a:r>
              <a:rPr lang="en-US" dirty="0"/>
              <a:t>We reached my driveway. I looked around to see if anyone was looking at us. The neighborhood was quiet and it looked like only Mr. Hunter had discovered my bad deed. Mr. was no longer in the street watching us.</a:t>
            </a:r>
          </a:p>
          <a:p>
            <a:pPr>
              <a:defRPr/>
            </a:pPr>
            <a:r>
              <a:rPr lang="en-US" dirty="0"/>
              <a:t>Come over to my house, Lisa. Let’s play in the fort after we put this back in your garage. Hopefully no one will know what you did.”</a:t>
            </a:r>
          </a:p>
          <a:p>
            <a:pPr>
              <a:defRPr/>
            </a:pPr>
            <a:r>
              <a:rPr lang="en-US" dirty="0"/>
              <a:t>“Me? You helped!”</a:t>
            </a:r>
          </a:p>
          <a:p>
            <a:pPr>
              <a:defRPr/>
            </a:pPr>
            <a:r>
              <a:rPr lang="en-US" dirty="0"/>
              <a:t>“I was afraid you were going to say that.”</a:t>
            </a:r>
          </a:p>
          <a:p>
            <a:pPr>
              <a:defRPr/>
            </a:pPr>
            <a:r>
              <a:rPr lang="en-US" i="1" dirty="0"/>
              <a:t>I hope Mr. Hunter doesn’t tell Mom.</a:t>
            </a:r>
            <a:endParaRPr lang="en-US" dirty="0"/>
          </a:p>
          <a:p>
            <a:pPr>
              <a:defRPr/>
            </a:pPr>
            <a:r>
              <a:rPr lang="en-US" dirty="0"/>
              <a:t>We put the mower and the wagon back in the garage in the corner. I looked around. Except for the morning songbirds, the neighborhood was quiet, awaiting the hustle and bustle of weekend chores.</a:t>
            </a:r>
          </a:p>
          <a:p>
            <a:pPr>
              <a:defRPr/>
            </a:pPr>
            <a:r>
              <a:rPr lang="en-US" dirty="0"/>
              <a:t>I sighed. Back to the drawing board.</a:t>
            </a:r>
          </a:p>
          <a:p>
            <a:pPr eaLnBrk="1" hangingPunct="1">
              <a:spcBef>
                <a:spcPct val="0"/>
              </a:spcBef>
              <a:defRPr/>
            </a:pPr>
            <a:endParaRPr lang="en-US" altLang="en-US" dirty="0"/>
          </a:p>
        </p:txBody>
      </p:sp>
      <p:sp>
        <p:nvSpPr>
          <p:cNvPr id="27652" name="Slide Number Placeholder 3">
            <a:extLst>
              <a:ext uri="{FF2B5EF4-FFF2-40B4-BE49-F238E27FC236}">
                <a16:creationId xmlns:a16="http://schemas.microsoft.com/office/drawing/2014/main" id="{B9381209-20B3-4C54-826B-403D93CA62B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B574BF3-A130-492E-A713-C4E75590C94F}" type="slidenum">
              <a:rPr lang="en-US" altLang="en-US" smtClean="0"/>
              <a:pPr/>
              <a:t>12</a:t>
            </a:fld>
            <a:endParaRPr lang="en-US" altLang="en-US"/>
          </a:p>
        </p:txBody>
      </p:sp>
    </p:spTree>
    <p:extLst>
      <p:ext uri="{BB962C8B-B14F-4D97-AF65-F5344CB8AC3E}">
        <p14:creationId xmlns:p14="http://schemas.microsoft.com/office/powerpoint/2010/main" val="38628790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0F6CC11E-E91D-4A7D-85AD-4D62E153648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8F4FA5AC-F2B5-4560-BCE7-3FE63F0D02A8}"/>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32500" lnSpcReduction="20000"/>
          </a:bodyPr>
          <a:lstStyle/>
          <a:p>
            <a:pPr eaLnBrk="1" hangingPunct="1">
              <a:spcBef>
                <a:spcPct val="0"/>
              </a:spcBef>
              <a:defRPr/>
            </a:pPr>
            <a:r>
              <a:rPr lang="en-US" altLang="en-US" dirty="0"/>
              <a:t>Tell the story of going to the guidance office and asking to attend shop class . . . Hard to build an airplane in sewing class. . . 1960s.</a:t>
            </a:r>
          </a:p>
          <a:p>
            <a:pPr eaLnBrk="1" hangingPunct="1">
              <a:spcBef>
                <a:spcPct val="0"/>
              </a:spcBef>
              <a:defRPr/>
            </a:pPr>
            <a:endParaRPr lang="en-US" altLang="en-US" dirty="0"/>
          </a:p>
          <a:p>
            <a:pPr>
              <a:defRPr/>
            </a:pPr>
            <a:r>
              <a:rPr lang="en-US" dirty="0"/>
              <a:t>I walked to the school guidance counselor’s office and stood in the doorway. It was lunch time and the administrators were not there with only the Guidance Counselor, Mr. Sterling, sitting at his desk to the right of the entrance. I waited for Mr. Sterling to look up. </a:t>
            </a:r>
          </a:p>
          <a:p>
            <a:pPr>
              <a:defRPr/>
            </a:pPr>
            <a:r>
              <a:rPr lang="en-US" dirty="0"/>
              <a:t>“Can I help you?” he said.</a:t>
            </a:r>
          </a:p>
          <a:p>
            <a:pPr>
              <a:defRPr/>
            </a:pPr>
            <a:r>
              <a:rPr lang="en-US" dirty="0"/>
              <a:t>I entered the office and stopped in front of the desk. Paper piles were arranged neatly across the front and the rest of the space was filled with pens, paperclips, calendars, and books.</a:t>
            </a:r>
          </a:p>
          <a:p>
            <a:pPr>
              <a:defRPr/>
            </a:pPr>
            <a:r>
              <a:rPr lang="en-US" dirty="0"/>
              <a:t>“Oh, you’re the new student here aren’t you? What is your name?”</a:t>
            </a:r>
          </a:p>
          <a:p>
            <a:pPr>
              <a:defRPr/>
            </a:pPr>
            <a:r>
              <a:rPr lang="en-US" dirty="0"/>
              <a:t>“Lisa Turner,” I said. </a:t>
            </a:r>
          </a:p>
          <a:p>
            <a:pPr>
              <a:defRPr/>
            </a:pPr>
            <a:r>
              <a:rPr lang="en-US" dirty="0"/>
              <a:t>“Oh. Sue Turner’s daughter?”</a:t>
            </a:r>
          </a:p>
          <a:p>
            <a:pPr>
              <a:defRPr/>
            </a:pPr>
            <a:r>
              <a:rPr lang="en-US" dirty="0"/>
              <a:t>“Um, Step Daughter.”</a:t>
            </a:r>
          </a:p>
          <a:p>
            <a:pPr>
              <a:defRPr/>
            </a:pPr>
            <a:r>
              <a:rPr lang="en-US" dirty="0"/>
              <a:t>“Step-daughter? Ok. How can I help you?”</a:t>
            </a:r>
          </a:p>
          <a:p>
            <a:pPr>
              <a:defRPr/>
            </a:pPr>
            <a:r>
              <a:rPr lang="en-US" dirty="0"/>
              <a:t>I was nervous. I had thought up this plan to talk to the guidance counselor about my classes but now, in the office, I was not feeling as brave as I had when I wrote down my plan in private. What was I thinking? </a:t>
            </a:r>
          </a:p>
          <a:p>
            <a:pPr>
              <a:defRPr/>
            </a:pPr>
            <a:r>
              <a:rPr lang="en-US" i="1" dirty="0"/>
              <a:t>Go ahead you thought it up, go ahead.</a:t>
            </a:r>
            <a:endParaRPr lang="en-US" dirty="0"/>
          </a:p>
          <a:p>
            <a:pPr>
              <a:defRPr/>
            </a:pPr>
            <a:r>
              <a:rPr lang="en-US" dirty="0"/>
              <a:t>“Uh, I would like to take the shop class. Can I add the shop class to my schedule Mr. Sterling?”</a:t>
            </a:r>
          </a:p>
          <a:p>
            <a:pPr>
              <a:defRPr/>
            </a:pPr>
            <a:r>
              <a:rPr lang="en-US" i="1" dirty="0"/>
              <a:t>Good. Good. You got it out. Calm down.</a:t>
            </a:r>
            <a:endParaRPr lang="en-US" dirty="0"/>
          </a:p>
          <a:p>
            <a:pPr>
              <a:defRPr/>
            </a:pPr>
            <a:r>
              <a:rPr lang="en-US" dirty="0"/>
              <a:t>Mr. Sterling put his pen down on the desk and leaned back in his chair. The old wooden chair creaked as he shifted his weight and the springs squeaked in strain. </a:t>
            </a:r>
          </a:p>
          <a:p>
            <a:pPr>
              <a:defRPr/>
            </a:pPr>
            <a:r>
              <a:rPr lang="en-US" i="1" dirty="0"/>
              <a:t>A little oil would help that awful noise.</a:t>
            </a:r>
            <a:endParaRPr lang="en-US" dirty="0"/>
          </a:p>
          <a:p>
            <a:pPr>
              <a:defRPr/>
            </a:pPr>
            <a:r>
              <a:rPr lang="en-US" dirty="0"/>
              <a:t>Mr. Sterling cocked his head and looked perplexed.  Are you saying you want to take the boy’s shop class?”</a:t>
            </a:r>
          </a:p>
          <a:p>
            <a:pPr>
              <a:defRPr/>
            </a:pPr>
            <a:r>
              <a:rPr lang="en-US" dirty="0"/>
              <a:t>“Yes, I am.” Now I felt like I was jumping over a cliff. I had gone too far. Why was I here? What was I thinking? Will Mr. Sterling get mad at me? Will he tell my teachers that I am a troublemaker? </a:t>
            </a:r>
          </a:p>
          <a:p>
            <a:pPr>
              <a:defRPr/>
            </a:pPr>
            <a:r>
              <a:rPr lang="en-US" dirty="0"/>
              <a:t>“Hmm,” he muttered, leaning even farther back in his chair. The springs complained again as he rotated slightly in the old chair. I watched as Mr. Sterling pursed his lips and then began tapping the end of his pen on the blotter in front of him. I felt my nerve slipping away, my confidence turning to mush.</a:t>
            </a:r>
          </a:p>
          <a:p>
            <a:pPr>
              <a:defRPr/>
            </a:pPr>
            <a:r>
              <a:rPr lang="en-US" dirty="0"/>
              <a:t>“Here, Lisa, sit down here a minute.” Mr. Sterling waved to the polished wood chair in front of his desk. I sat down. I was half the size of the chair and I felt small. I placed my books in my lap and began fiddling with the book strap. </a:t>
            </a:r>
          </a:p>
          <a:p>
            <a:pPr>
              <a:defRPr/>
            </a:pPr>
            <a:r>
              <a:rPr lang="en-US" i="1" dirty="0"/>
              <a:t>I am trapped. What did I get myself into.</a:t>
            </a:r>
            <a:endParaRPr lang="en-US" dirty="0"/>
          </a:p>
          <a:p>
            <a:pPr>
              <a:defRPr/>
            </a:pPr>
            <a:r>
              <a:rPr lang="en-US" dirty="0"/>
              <a:t>I looked at Mr. Sterling.</a:t>
            </a:r>
          </a:p>
          <a:p>
            <a:pPr>
              <a:defRPr/>
            </a:pPr>
            <a:r>
              <a:rPr lang="en-US" dirty="0"/>
              <a:t>“I’ve never had a girl ask to take shop class. This sets a precedent. I’ll have to bring this up with Mr. </a:t>
            </a:r>
            <a:r>
              <a:rPr lang="en-US" dirty="0" err="1"/>
              <a:t>Cliquinnoi</a:t>
            </a:r>
            <a:r>
              <a:rPr lang="en-US" dirty="0"/>
              <a:t>, the school principle. Don’t you like your home economics class?”</a:t>
            </a:r>
          </a:p>
          <a:p>
            <a:pPr>
              <a:defRPr/>
            </a:pPr>
            <a:r>
              <a:rPr lang="en-US" dirty="0"/>
              <a:t>I pushed my books strap around on the top of my textbooks. I took a deep breath. </a:t>
            </a:r>
          </a:p>
          <a:p>
            <a:pPr>
              <a:defRPr/>
            </a:pPr>
            <a:r>
              <a:rPr lang="en-US" i="1" dirty="0"/>
              <a:t>Lisa, you thought this up. Now is your chance.</a:t>
            </a:r>
            <a:r>
              <a:rPr lang="en-US" dirty="0"/>
              <a:t> </a:t>
            </a:r>
            <a:r>
              <a:rPr lang="en-US" i="1" dirty="0"/>
              <a:t>Just say what you’re thinking.</a:t>
            </a:r>
            <a:endParaRPr lang="en-US" dirty="0"/>
          </a:p>
          <a:p>
            <a:pPr>
              <a:defRPr/>
            </a:pPr>
            <a:r>
              <a:rPr lang="en-US" dirty="0"/>
              <a:t>“It’s not that I don’t like home economics. It’s that I want to learn mechanics, and wood working, and how to use tools. Those things are interesting; I’m sure the cooking and sewing are going to be useful, but I’ll never learn about engines in home econ.”</a:t>
            </a:r>
          </a:p>
          <a:p>
            <a:pPr>
              <a:defRPr/>
            </a:pPr>
            <a:r>
              <a:rPr lang="en-US" dirty="0"/>
              <a:t>Mr. Sterling looked troubled. He frowned slightly and rubbed his temple. He kept twirling his pen in his right hand.</a:t>
            </a:r>
          </a:p>
          <a:p>
            <a:pPr>
              <a:defRPr/>
            </a:pPr>
            <a:r>
              <a:rPr lang="en-US" dirty="0"/>
              <a:t>“Well, if I can get Mr. </a:t>
            </a:r>
            <a:r>
              <a:rPr lang="en-US" dirty="0" err="1"/>
              <a:t>Cliquinnoi</a:t>
            </a:r>
            <a:r>
              <a:rPr lang="en-US" dirty="0"/>
              <a:t> to agree . . . you’d still need to take home economics in addition to the shop class. I don’t know what your grade average is, but I’ll look it up. You’ve got to maintain a B average or I can’t let you use a study hall to attend shop.”</a:t>
            </a:r>
          </a:p>
          <a:p>
            <a:pPr>
              <a:defRPr/>
            </a:pPr>
            <a:r>
              <a:rPr lang="en-US" i="1" dirty="0"/>
              <a:t>Keep going Lisa keep going.</a:t>
            </a:r>
            <a:endParaRPr lang="en-US" dirty="0"/>
          </a:p>
          <a:p>
            <a:pPr>
              <a:defRPr/>
            </a:pPr>
            <a:r>
              <a:rPr lang="en-US" dirty="0"/>
              <a:t>“My grade average is a B now – 86 – I’ll give it more attention – I’ll make sure it does not slip down.”</a:t>
            </a:r>
          </a:p>
          <a:p>
            <a:pPr>
              <a:defRPr/>
            </a:pPr>
            <a:r>
              <a:rPr lang="en-US" dirty="0"/>
              <a:t>“Lisa, let me look into this, and I’ll talk to Mr. C. I’ll let you know what we decide, ok? I also need to talk to the shop teacher – Mr. </a:t>
            </a:r>
            <a:r>
              <a:rPr lang="en-US" dirty="0" err="1"/>
              <a:t>Gerace</a:t>
            </a:r>
            <a:r>
              <a:rPr lang="en-US" dirty="0"/>
              <a:t>. Don’t get your hopes up, but I will do what I can.”</a:t>
            </a:r>
          </a:p>
          <a:p>
            <a:pPr>
              <a:defRPr/>
            </a:pPr>
            <a:r>
              <a:rPr lang="en-US" dirty="0"/>
              <a:t>The meeting had come to an end. Mr. Sterling got up from his creaking wood chair with some effort and placed his pen on the desk. He extended his large bony hand and I reached out to grasp it. His grip was light and short. I think he though he would crush my little 13 year hand. I still haven’t figured out why some people never learn how to shake hands with a firm, full grip. My mother showed me what a handshake should be when I was 9; if she were here she would call Mr. Sterling’s handshake deficient.</a:t>
            </a:r>
          </a:p>
          <a:p>
            <a:pPr>
              <a:defRPr/>
            </a:pPr>
            <a:r>
              <a:rPr lang="en-US" dirty="0"/>
              <a:t>“Thank you,” I said as I turned to leave in relief. I held out the little hall pass that Mr. Sterling would have to initial to let my homeroom teacher know I was “legally” out of study hall seeing the guidance counselor. Rules. He initialed and passed back to me. I headed for the door. I stopped at the door and summoned up some of the courage that was flowing back in.</a:t>
            </a:r>
          </a:p>
          <a:p>
            <a:pPr>
              <a:defRPr/>
            </a:pPr>
            <a:r>
              <a:rPr lang="en-US" dirty="0"/>
              <a:t>“Mr. Sterling, can I ask another question?” </a:t>
            </a:r>
          </a:p>
          <a:p>
            <a:pPr>
              <a:defRPr/>
            </a:pPr>
            <a:r>
              <a:rPr lang="en-US" dirty="0"/>
              <a:t>“What would that be?” I was stretching Mr. Sterling’s patience.</a:t>
            </a:r>
          </a:p>
          <a:p>
            <a:pPr>
              <a:defRPr/>
            </a:pPr>
            <a:r>
              <a:rPr lang="en-US" dirty="0"/>
              <a:t>“Can boys take home economics?”</a:t>
            </a:r>
          </a:p>
          <a:p>
            <a:pPr>
              <a:defRPr/>
            </a:pPr>
            <a:r>
              <a:rPr lang="en-US" dirty="0"/>
              <a:t>I saw just a hint of a smile on Mr. Sterling’s face for the first time. It was mixed with some exasperation.</a:t>
            </a:r>
          </a:p>
          <a:p>
            <a:pPr>
              <a:defRPr/>
            </a:pPr>
            <a:r>
              <a:rPr lang="en-US" dirty="0"/>
              <a:t>“There you go again, Lisa, asking a question I never got before.” </a:t>
            </a:r>
          </a:p>
          <a:p>
            <a:pPr>
              <a:defRPr/>
            </a:pPr>
            <a:r>
              <a:rPr lang="en-US" dirty="0"/>
              <a:t>“Well, I mean, I was just wondering.  I’m sure that the boys might be needing some of the skills the girls are learning – I mean, not making dresses, but the cooking and sewing would be useful.”</a:t>
            </a:r>
          </a:p>
          <a:p>
            <a:pPr>
              <a:defRPr/>
            </a:pPr>
            <a:r>
              <a:rPr lang="en-US" dirty="0"/>
              <a:t>Now Mr. Sterling was actually smiling at me. I wasn’t sure if he was inwardly making fun of me. But I didn’t care about that. I had a chance of making it into shop class, and that’s all I cared about at the moment. I felt excited and relieved. I had put a plan together and summoned the confidence to talk to Mr. Sterling. Mr. Sterling was the second most important person in the school administration. And now he was going to talk to the most important person – the principal.</a:t>
            </a:r>
          </a:p>
          <a:p>
            <a:pPr>
              <a:defRPr/>
            </a:pPr>
            <a:r>
              <a:rPr lang="en-US" dirty="0"/>
              <a:t>“Thank you,” I said as I turned to go. I had already used up 20 minutes of my study hall and I needed to ponder Plan B if Plan A didn’t work.</a:t>
            </a:r>
          </a:p>
          <a:p>
            <a:pPr>
              <a:defRPr/>
            </a:pPr>
            <a:r>
              <a:rPr lang="en-US" dirty="0"/>
              <a:t>*   *</a:t>
            </a:r>
          </a:p>
          <a:p>
            <a:pPr>
              <a:defRPr/>
            </a:pPr>
            <a:r>
              <a:rPr lang="en-US" dirty="0"/>
              <a:t> </a:t>
            </a:r>
          </a:p>
          <a:p>
            <a:pPr>
              <a:defRPr/>
            </a:pPr>
            <a:r>
              <a:rPr lang="en-US" dirty="0"/>
              <a:t>Several days later Mr. </a:t>
            </a:r>
            <a:r>
              <a:rPr lang="en-US" dirty="0" err="1"/>
              <a:t>Gerace</a:t>
            </a:r>
            <a:r>
              <a:rPr lang="en-US" dirty="0"/>
              <a:t>, the science teacher who was also the shop teacher, walked up to my desk in Biology just before the class began. </a:t>
            </a:r>
          </a:p>
          <a:p>
            <a:pPr>
              <a:defRPr/>
            </a:pPr>
            <a:r>
              <a:rPr lang="en-US" dirty="0"/>
              <a:t> </a:t>
            </a:r>
          </a:p>
          <a:p>
            <a:pPr>
              <a:defRPr/>
            </a:pPr>
            <a:r>
              <a:rPr lang="en-US" dirty="0"/>
              <a:t>“I don’t know how you did it, but you got yourself in to my shop class.” he said to me, smiling a broad smile. “This is a first. A girl in shop class.”</a:t>
            </a:r>
          </a:p>
          <a:p>
            <a:pPr>
              <a:defRPr/>
            </a:pPr>
            <a:r>
              <a:rPr lang="en-US" dirty="0"/>
              <a:t>My jaw dropped. “Are you serious?” I replied. I knew Mr. </a:t>
            </a:r>
            <a:r>
              <a:rPr lang="en-US" dirty="0" err="1"/>
              <a:t>Gerace</a:t>
            </a:r>
            <a:r>
              <a:rPr lang="en-US" dirty="0"/>
              <a:t> to have a good sense of humor, and I hoped he was not kidding with me. </a:t>
            </a:r>
          </a:p>
          <a:p>
            <a:pPr>
              <a:defRPr/>
            </a:pPr>
            <a:r>
              <a:rPr lang="en-US" dirty="0"/>
              <a:t>“You bet serious.” Class is at 2pm Tuesdays and Wednesdays, I hear they are letting you out of study hall as long as your grades hold up.”</a:t>
            </a:r>
          </a:p>
          <a:p>
            <a:pPr>
              <a:defRPr/>
            </a:pPr>
            <a:r>
              <a:rPr lang="en-US" dirty="0"/>
              <a:t>I didn’t know what to say. I could scarcely pay attention as Mr. </a:t>
            </a:r>
            <a:r>
              <a:rPr lang="en-US" dirty="0" err="1"/>
              <a:t>Gerace</a:t>
            </a:r>
            <a:r>
              <a:rPr lang="en-US" dirty="0"/>
              <a:t> began the lecture. I had gotten myself into shop class.</a:t>
            </a:r>
          </a:p>
          <a:p>
            <a:pPr>
              <a:defRPr/>
            </a:pPr>
            <a:br>
              <a:rPr lang="en-US" dirty="0"/>
            </a:br>
            <a:endParaRPr lang="en-US" altLang="en-US" dirty="0"/>
          </a:p>
        </p:txBody>
      </p:sp>
      <p:sp>
        <p:nvSpPr>
          <p:cNvPr id="29700" name="Slide Number Placeholder 3">
            <a:extLst>
              <a:ext uri="{FF2B5EF4-FFF2-40B4-BE49-F238E27FC236}">
                <a16:creationId xmlns:a16="http://schemas.microsoft.com/office/drawing/2014/main" id="{3D979B56-8C63-4991-A3FD-E0148A60CB0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54CFD6E-6A97-484A-A648-0F3CF9C0426D}" type="slidenum">
              <a:rPr lang="en-US" altLang="en-US" smtClean="0">
                <a:latin typeface="Arial" panose="020B0604020202020204" pitchFamily="34" charset="0"/>
              </a:rPr>
              <a:pPr>
                <a:spcBef>
                  <a:spcPct val="0"/>
                </a:spcBef>
              </a:pPr>
              <a:t>13</a:t>
            </a:fld>
            <a:endParaRPr lang="en-US" altLang="en-US">
              <a:latin typeface="Arial" panose="020B0604020202020204" pitchFamily="34" charset="0"/>
            </a:endParaRPr>
          </a:p>
        </p:txBody>
      </p:sp>
    </p:spTree>
    <p:extLst>
      <p:ext uri="{BB962C8B-B14F-4D97-AF65-F5344CB8AC3E}">
        <p14:creationId xmlns:p14="http://schemas.microsoft.com/office/powerpoint/2010/main" val="36455517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2E20BF33-A221-47C8-8242-535C8FC3301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77454F78-3FB4-42FA-AB3D-B5AE0A613FF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After college . . . . Opened a bicycle shop.</a:t>
            </a:r>
          </a:p>
        </p:txBody>
      </p:sp>
      <p:sp>
        <p:nvSpPr>
          <p:cNvPr id="31748" name="Slide Number Placeholder 3">
            <a:extLst>
              <a:ext uri="{FF2B5EF4-FFF2-40B4-BE49-F238E27FC236}">
                <a16:creationId xmlns:a16="http://schemas.microsoft.com/office/drawing/2014/main" id="{F271152F-E400-44E4-9959-412A6CA5A9E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00EDED7-37CC-4B10-A57E-47EABD4474FD}" type="slidenum">
              <a:rPr lang="en-US" altLang="en-US" smtClean="0"/>
              <a:pPr/>
              <a:t>14</a:t>
            </a:fld>
            <a:endParaRPr lang="en-US" altLang="en-US"/>
          </a:p>
        </p:txBody>
      </p:sp>
    </p:spTree>
    <p:extLst>
      <p:ext uri="{BB962C8B-B14F-4D97-AF65-F5344CB8AC3E}">
        <p14:creationId xmlns:p14="http://schemas.microsoft.com/office/powerpoint/2010/main" val="1821710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B9983BF9-50F0-43C4-9FEB-2588CB92A45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68C3BAC2-A008-4072-87D0-A64067F1496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Engines</a:t>
            </a:r>
          </a:p>
        </p:txBody>
      </p:sp>
      <p:sp>
        <p:nvSpPr>
          <p:cNvPr id="33796" name="Slide Number Placeholder 3">
            <a:extLst>
              <a:ext uri="{FF2B5EF4-FFF2-40B4-BE49-F238E27FC236}">
                <a16:creationId xmlns:a16="http://schemas.microsoft.com/office/drawing/2014/main" id="{5F0D2389-E3A3-4689-9FC7-6677DED033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A71DFC2-3237-482C-9EF1-65539C03CB71}" type="slidenum">
              <a:rPr lang="en-US" altLang="en-US" smtClean="0"/>
              <a:pPr/>
              <a:t>15</a:t>
            </a:fld>
            <a:endParaRPr lang="en-US" altLang="en-US"/>
          </a:p>
        </p:txBody>
      </p:sp>
    </p:spTree>
    <p:extLst>
      <p:ext uri="{BB962C8B-B14F-4D97-AF65-F5344CB8AC3E}">
        <p14:creationId xmlns:p14="http://schemas.microsoft.com/office/powerpoint/2010/main" val="313832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D3E5965B-0C45-4D10-B04C-CFDBE044351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3D7D980B-A39B-4D57-94B8-DFB3BADE7A5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Get feedback from the audience. Who has had the flying dream? Usually 50%. Ask them to describe. </a:t>
            </a:r>
          </a:p>
          <a:p>
            <a:endParaRPr lang="en-US" altLang="en-US"/>
          </a:p>
          <a:p>
            <a:r>
              <a:rPr lang="en-US" altLang="en-US"/>
              <a:t>I did too. What it is like.</a:t>
            </a:r>
          </a:p>
        </p:txBody>
      </p:sp>
      <p:sp>
        <p:nvSpPr>
          <p:cNvPr id="35844" name="Slide Number Placeholder 3">
            <a:extLst>
              <a:ext uri="{FF2B5EF4-FFF2-40B4-BE49-F238E27FC236}">
                <a16:creationId xmlns:a16="http://schemas.microsoft.com/office/drawing/2014/main" id="{BF50C0D5-E1FB-49D0-A0DA-70E21574921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738ED70-BC5F-4A49-AEED-148CF5D7B2F8}" type="slidenum">
              <a:rPr lang="en-US" altLang="en-US" smtClean="0"/>
              <a:pPr/>
              <a:t>16</a:t>
            </a:fld>
            <a:endParaRPr lang="en-US" altLang="en-US"/>
          </a:p>
        </p:txBody>
      </p:sp>
    </p:spTree>
    <p:extLst>
      <p:ext uri="{BB962C8B-B14F-4D97-AF65-F5344CB8AC3E}">
        <p14:creationId xmlns:p14="http://schemas.microsoft.com/office/powerpoint/2010/main" val="25588100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F72C3613-22C3-4C2B-A9BE-E77029D91E0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FF132C05-FA52-4A29-95FC-0086C52236C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Flying start.</a:t>
            </a:r>
          </a:p>
        </p:txBody>
      </p:sp>
      <p:sp>
        <p:nvSpPr>
          <p:cNvPr id="37892" name="Slide Number Placeholder 3">
            <a:extLst>
              <a:ext uri="{FF2B5EF4-FFF2-40B4-BE49-F238E27FC236}">
                <a16:creationId xmlns:a16="http://schemas.microsoft.com/office/drawing/2014/main" id="{0FEB65F0-555B-47B1-8FEF-05CA7F1300E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C9D914D-CC48-4D19-AC9F-65E164FB47E9}" type="slidenum">
              <a:rPr lang="en-US" altLang="en-US" smtClean="0"/>
              <a:pPr/>
              <a:t>17</a:t>
            </a:fld>
            <a:endParaRPr lang="en-US" altLang="en-US"/>
          </a:p>
        </p:txBody>
      </p:sp>
    </p:spTree>
    <p:extLst>
      <p:ext uri="{BB962C8B-B14F-4D97-AF65-F5344CB8AC3E}">
        <p14:creationId xmlns:p14="http://schemas.microsoft.com/office/powerpoint/2010/main" val="29485898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0D715442-CF7A-4103-B8A3-E14CE69A287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625A77E6-2D19-42CF-849C-3FFC015E264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Sometimes there are interruptions! Like career, family, etc. </a:t>
            </a:r>
          </a:p>
        </p:txBody>
      </p:sp>
      <p:sp>
        <p:nvSpPr>
          <p:cNvPr id="39940" name="Slide Number Placeholder 3">
            <a:extLst>
              <a:ext uri="{FF2B5EF4-FFF2-40B4-BE49-F238E27FC236}">
                <a16:creationId xmlns:a16="http://schemas.microsoft.com/office/drawing/2014/main" id="{19BF0119-0669-45F7-8006-D98F1E6F281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67F69DC-B6B1-4AC6-952E-8FF0EED5658D}" type="slidenum">
              <a:rPr lang="en-US" altLang="en-US" smtClean="0"/>
              <a:pPr/>
              <a:t>18</a:t>
            </a:fld>
            <a:endParaRPr lang="en-US" altLang="en-US"/>
          </a:p>
        </p:txBody>
      </p:sp>
    </p:spTree>
    <p:extLst>
      <p:ext uri="{BB962C8B-B14F-4D97-AF65-F5344CB8AC3E}">
        <p14:creationId xmlns:p14="http://schemas.microsoft.com/office/powerpoint/2010/main" val="7883713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A4C98CEA-E4E4-4F84-B588-A1963C582B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A4F9F8F9-FEF1-455F-B498-E75271B0E8E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Finally got my license.</a:t>
            </a:r>
          </a:p>
        </p:txBody>
      </p:sp>
      <p:sp>
        <p:nvSpPr>
          <p:cNvPr id="41988" name="Slide Number Placeholder 3">
            <a:extLst>
              <a:ext uri="{FF2B5EF4-FFF2-40B4-BE49-F238E27FC236}">
                <a16:creationId xmlns:a16="http://schemas.microsoft.com/office/drawing/2014/main" id="{A69C5921-C58A-4C94-A0B1-A218D1C40AB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76F32F9-5744-40C1-81BB-5EE807EE2D64}" type="slidenum">
              <a:rPr lang="en-US" altLang="en-US" smtClean="0"/>
              <a:pPr/>
              <a:t>19</a:t>
            </a:fld>
            <a:endParaRPr lang="en-US" altLang="en-US"/>
          </a:p>
        </p:txBody>
      </p:sp>
    </p:spTree>
    <p:extLst>
      <p:ext uri="{BB962C8B-B14F-4D97-AF65-F5344CB8AC3E}">
        <p14:creationId xmlns:p14="http://schemas.microsoft.com/office/powerpoint/2010/main" val="30816708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11094180-C90D-4BB5-98FE-2533849E171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DBE312B0-6B55-4F3F-B2BE-E1FAC00DE3C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Should I buy a 152 . . . . Or????  Went to Sun N Fun . . . . Candy store.</a:t>
            </a:r>
          </a:p>
        </p:txBody>
      </p:sp>
      <p:sp>
        <p:nvSpPr>
          <p:cNvPr id="44036" name="Slide Number Placeholder 3">
            <a:extLst>
              <a:ext uri="{FF2B5EF4-FFF2-40B4-BE49-F238E27FC236}">
                <a16:creationId xmlns:a16="http://schemas.microsoft.com/office/drawing/2014/main" id="{97ED9168-509F-4553-AC52-A62FAEBECD7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1DF11B7-3C7B-439C-8A6E-78743E5BA514}" type="slidenum">
              <a:rPr lang="en-US" altLang="en-US" smtClean="0"/>
              <a:pPr/>
              <a:t>20</a:t>
            </a:fld>
            <a:endParaRPr lang="en-US" altLang="en-US"/>
          </a:p>
        </p:txBody>
      </p:sp>
    </p:spTree>
    <p:extLst>
      <p:ext uri="{BB962C8B-B14F-4D97-AF65-F5344CB8AC3E}">
        <p14:creationId xmlns:p14="http://schemas.microsoft.com/office/powerpoint/2010/main" val="1834666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32EF31FD-3899-47F8-97CF-10DBC294054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62163EE2-61B5-47AB-9754-1679F722D65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Background</a:t>
            </a:r>
          </a:p>
        </p:txBody>
      </p:sp>
      <p:sp>
        <p:nvSpPr>
          <p:cNvPr id="9220" name="Slide Number Placeholder 3">
            <a:extLst>
              <a:ext uri="{FF2B5EF4-FFF2-40B4-BE49-F238E27FC236}">
                <a16:creationId xmlns:a16="http://schemas.microsoft.com/office/drawing/2014/main" id="{6F4C845F-7089-473B-8FB7-2A88F7DA72E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1E7B9B8-BE52-4BBE-968B-286ED3072A6D}" type="slidenum">
              <a:rPr lang="en-US" altLang="en-US" smtClean="0"/>
              <a:pPr/>
              <a:t>3</a:t>
            </a:fld>
            <a:endParaRPr lang="en-US" altLang="en-US"/>
          </a:p>
        </p:txBody>
      </p:sp>
    </p:spTree>
    <p:extLst>
      <p:ext uri="{BB962C8B-B14F-4D97-AF65-F5344CB8AC3E}">
        <p14:creationId xmlns:p14="http://schemas.microsoft.com/office/powerpoint/2010/main" val="17735836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38CC26A9-6FB6-44E8-8776-AAEB115D9E2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59D2584C-C9DB-4111-A346-C1F4AC8B49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Pulsar showed up!</a:t>
            </a:r>
          </a:p>
        </p:txBody>
      </p:sp>
      <p:sp>
        <p:nvSpPr>
          <p:cNvPr id="47108" name="Slide Number Placeholder 3">
            <a:extLst>
              <a:ext uri="{FF2B5EF4-FFF2-40B4-BE49-F238E27FC236}">
                <a16:creationId xmlns:a16="http://schemas.microsoft.com/office/drawing/2014/main" id="{C7D7C16D-4F4E-4390-8883-C5477EBB5B4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B5CD0E0-D2A6-484E-B46A-DD1589B8613C}" type="slidenum">
              <a:rPr lang="en-US" altLang="en-US" smtClean="0"/>
              <a:pPr/>
              <a:t>22</a:t>
            </a:fld>
            <a:endParaRPr lang="en-US" altLang="en-US"/>
          </a:p>
        </p:txBody>
      </p:sp>
    </p:spTree>
    <p:extLst>
      <p:ext uri="{BB962C8B-B14F-4D97-AF65-F5344CB8AC3E}">
        <p14:creationId xmlns:p14="http://schemas.microsoft.com/office/powerpoint/2010/main" val="20487963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038B4AF7-A643-4394-9344-5998217138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B22B734A-8996-4BA5-A7C8-539126FEF0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One or 2 car garage all you need.</a:t>
            </a:r>
          </a:p>
        </p:txBody>
      </p:sp>
      <p:sp>
        <p:nvSpPr>
          <p:cNvPr id="50180" name="Slide Number Placeholder 3">
            <a:extLst>
              <a:ext uri="{FF2B5EF4-FFF2-40B4-BE49-F238E27FC236}">
                <a16:creationId xmlns:a16="http://schemas.microsoft.com/office/drawing/2014/main" id="{989C1E3E-D9B0-4FAC-8401-6453D36CA2C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33D4C51-A522-4B11-8E3A-FB02B3F49987}" type="slidenum">
              <a:rPr lang="en-US" altLang="en-US" smtClean="0"/>
              <a:pPr/>
              <a:t>24</a:t>
            </a:fld>
            <a:endParaRPr lang="en-US" altLang="en-US"/>
          </a:p>
        </p:txBody>
      </p:sp>
    </p:spTree>
    <p:extLst>
      <p:ext uri="{BB962C8B-B14F-4D97-AF65-F5344CB8AC3E}">
        <p14:creationId xmlns:p14="http://schemas.microsoft.com/office/powerpoint/2010/main" val="2243831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DD5B3C49-6EBE-424C-A67B-BD16178DED2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718CF0C1-88FC-4540-A2C2-AFDB247CC99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First, get in the airplane and make engine noises. !</a:t>
            </a:r>
          </a:p>
          <a:p>
            <a:pPr eaLnBrk="1" hangingPunct="1">
              <a:spcBef>
                <a:spcPct val="0"/>
              </a:spcBef>
            </a:pPr>
            <a:endParaRPr lang="en-US" altLang="en-US"/>
          </a:p>
          <a:p>
            <a:pPr eaLnBrk="1" hangingPunct="1">
              <a:spcBef>
                <a:spcPct val="0"/>
              </a:spcBef>
            </a:pPr>
            <a:r>
              <a:rPr lang="en-US" altLang="en-US"/>
              <a:t>Panel Design</a:t>
            </a:r>
          </a:p>
        </p:txBody>
      </p:sp>
      <p:sp>
        <p:nvSpPr>
          <p:cNvPr id="52228" name="Slide Number Placeholder 3">
            <a:extLst>
              <a:ext uri="{FF2B5EF4-FFF2-40B4-BE49-F238E27FC236}">
                <a16:creationId xmlns:a16="http://schemas.microsoft.com/office/drawing/2014/main" id="{85E43D70-3775-4649-BD04-908C43E8804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27C3D44-0A0B-4791-9918-8C7C60387465}" type="slidenum">
              <a:rPr lang="en-US" altLang="en-US" smtClean="0"/>
              <a:pPr/>
              <a:t>25</a:t>
            </a:fld>
            <a:endParaRPr lang="en-US" altLang="en-US"/>
          </a:p>
        </p:txBody>
      </p:sp>
    </p:spTree>
    <p:extLst>
      <p:ext uri="{BB962C8B-B14F-4D97-AF65-F5344CB8AC3E}">
        <p14:creationId xmlns:p14="http://schemas.microsoft.com/office/powerpoint/2010/main" val="8127048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FB0328C8-F7D4-4258-B390-2EE3BC1FF9C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a:extLst>
              <a:ext uri="{FF2B5EF4-FFF2-40B4-BE49-F238E27FC236}">
                <a16:creationId xmlns:a16="http://schemas.microsoft.com/office/drawing/2014/main" id="{6CF78DAA-745E-4BE7-B6FC-E863227EBEC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Most fun (for me) – panel and design and install the harness – IFR.</a:t>
            </a:r>
          </a:p>
        </p:txBody>
      </p:sp>
      <p:sp>
        <p:nvSpPr>
          <p:cNvPr id="54276" name="Slide Number Placeholder 3">
            <a:extLst>
              <a:ext uri="{FF2B5EF4-FFF2-40B4-BE49-F238E27FC236}">
                <a16:creationId xmlns:a16="http://schemas.microsoft.com/office/drawing/2014/main" id="{C14DCB83-7AD6-43B4-A848-F2C111A7CBD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47EB2B1-AD77-4405-BDAA-4DD69B0CE6E4}" type="slidenum">
              <a:rPr lang="en-US" altLang="en-US" smtClean="0"/>
              <a:pPr/>
              <a:t>26</a:t>
            </a:fld>
            <a:endParaRPr lang="en-US" altLang="en-US"/>
          </a:p>
        </p:txBody>
      </p:sp>
    </p:spTree>
    <p:extLst>
      <p:ext uri="{BB962C8B-B14F-4D97-AF65-F5344CB8AC3E}">
        <p14:creationId xmlns:p14="http://schemas.microsoft.com/office/powerpoint/2010/main" val="26448259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EBAD531E-DEFC-4C0E-8D8C-2ADA56FC8BF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AA75607D-6074-4CDF-8C76-7C91417EF4D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Getting behind the panel was fun . . . Final hookups</a:t>
            </a:r>
          </a:p>
        </p:txBody>
      </p:sp>
      <p:sp>
        <p:nvSpPr>
          <p:cNvPr id="56324" name="Slide Number Placeholder 3">
            <a:extLst>
              <a:ext uri="{FF2B5EF4-FFF2-40B4-BE49-F238E27FC236}">
                <a16:creationId xmlns:a16="http://schemas.microsoft.com/office/drawing/2014/main" id="{D5F5D0DE-2C3A-4EE5-BC4E-B793B12CF34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E72DED0-CCD1-48D7-BF7F-2E32F2993C84}" type="slidenum">
              <a:rPr lang="en-US" altLang="en-US" smtClean="0"/>
              <a:pPr/>
              <a:t>27</a:t>
            </a:fld>
            <a:endParaRPr lang="en-US" altLang="en-US"/>
          </a:p>
        </p:txBody>
      </p:sp>
    </p:spTree>
    <p:extLst>
      <p:ext uri="{BB962C8B-B14F-4D97-AF65-F5344CB8AC3E}">
        <p14:creationId xmlns:p14="http://schemas.microsoft.com/office/powerpoint/2010/main" val="22078894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971E80D3-565C-4D65-A8A6-849805DB66A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a16="http://schemas.microsoft.com/office/drawing/2014/main" id="{32E77545-2B07-4554-A948-A16C25C6725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Results</a:t>
            </a:r>
          </a:p>
        </p:txBody>
      </p:sp>
      <p:sp>
        <p:nvSpPr>
          <p:cNvPr id="58372" name="Slide Number Placeholder 3">
            <a:extLst>
              <a:ext uri="{FF2B5EF4-FFF2-40B4-BE49-F238E27FC236}">
                <a16:creationId xmlns:a16="http://schemas.microsoft.com/office/drawing/2014/main" id="{5E2C77AC-147B-4DE4-97C6-C969E2CF58A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BFD05F6-09FC-431A-AE93-60AAC035C034}" type="slidenum">
              <a:rPr lang="en-US" altLang="en-US" smtClean="0"/>
              <a:pPr/>
              <a:t>28</a:t>
            </a:fld>
            <a:endParaRPr lang="en-US" altLang="en-US"/>
          </a:p>
        </p:txBody>
      </p:sp>
    </p:spTree>
    <p:extLst>
      <p:ext uri="{BB962C8B-B14F-4D97-AF65-F5344CB8AC3E}">
        <p14:creationId xmlns:p14="http://schemas.microsoft.com/office/powerpoint/2010/main" val="3939286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1B504730-31D2-4FFC-89ED-70AE429C6D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a16="http://schemas.microsoft.com/office/drawing/2014/main" id="{C7BF87AB-E0C8-454B-B084-6A24C8455AA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Getting ready for first flight.</a:t>
            </a:r>
          </a:p>
        </p:txBody>
      </p:sp>
      <p:sp>
        <p:nvSpPr>
          <p:cNvPr id="60420" name="Slide Number Placeholder 3">
            <a:extLst>
              <a:ext uri="{FF2B5EF4-FFF2-40B4-BE49-F238E27FC236}">
                <a16:creationId xmlns:a16="http://schemas.microsoft.com/office/drawing/2014/main" id="{20697266-5393-400E-8531-04B28558465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DCD4E3A-B53F-4354-87BC-16A0170B8AB3}" type="slidenum">
              <a:rPr lang="en-US" altLang="en-US" smtClean="0"/>
              <a:pPr/>
              <a:t>29</a:t>
            </a:fld>
            <a:endParaRPr lang="en-US" altLang="en-US"/>
          </a:p>
        </p:txBody>
      </p:sp>
    </p:spTree>
    <p:extLst>
      <p:ext uri="{BB962C8B-B14F-4D97-AF65-F5344CB8AC3E}">
        <p14:creationId xmlns:p14="http://schemas.microsoft.com/office/powerpoint/2010/main" val="25232872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64319F0C-BCCA-4593-BFB2-E365DBB05A7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a:extLst>
              <a:ext uri="{FF2B5EF4-FFF2-40B4-BE49-F238E27FC236}">
                <a16:creationId xmlns:a16="http://schemas.microsoft.com/office/drawing/2014/main" id="{0C4266B5-F82B-446E-B6BC-60DDE81E0C6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There is nothing in the world like your first flight in an airplane that you built.</a:t>
            </a:r>
          </a:p>
        </p:txBody>
      </p:sp>
      <p:sp>
        <p:nvSpPr>
          <p:cNvPr id="62468" name="Slide Number Placeholder 3">
            <a:extLst>
              <a:ext uri="{FF2B5EF4-FFF2-40B4-BE49-F238E27FC236}">
                <a16:creationId xmlns:a16="http://schemas.microsoft.com/office/drawing/2014/main" id="{6D86E69B-3B3B-4A19-B99B-2A1FD028DFA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45FE1B6-9DB9-4A21-A05A-553AC8EEDF85}" type="slidenum">
              <a:rPr lang="en-US" altLang="en-US" smtClean="0"/>
              <a:pPr/>
              <a:t>30</a:t>
            </a:fld>
            <a:endParaRPr lang="en-US" altLang="en-US"/>
          </a:p>
        </p:txBody>
      </p:sp>
    </p:spTree>
    <p:extLst>
      <p:ext uri="{BB962C8B-B14F-4D97-AF65-F5344CB8AC3E}">
        <p14:creationId xmlns:p14="http://schemas.microsoft.com/office/powerpoint/2010/main" val="32409405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DEC0F621-AADF-4967-B800-66AEF142667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59FD9B4E-AF02-46E5-AF3A-0EB9E5F98AA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After Phase 1, passengers delight</a:t>
            </a:r>
          </a:p>
        </p:txBody>
      </p:sp>
      <p:sp>
        <p:nvSpPr>
          <p:cNvPr id="64516" name="Slide Number Placeholder 3">
            <a:extLst>
              <a:ext uri="{FF2B5EF4-FFF2-40B4-BE49-F238E27FC236}">
                <a16:creationId xmlns:a16="http://schemas.microsoft.com/office/drawing/2014/main" id="{0001E35B-745B-42FA-AAA7-45E3DD3E359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B5FCABD-C3D4-41BA-B91E-E889FE9F5B36}" type="slidenum">
              <a:rPr lang="en-US" altLang="en-US" smtClean="0"/>
              <a:pPr/>
              <a:t>31</a:t>
            </a:fld>
            <a:endParaRPr lang="en-US" altLang="en-US"/>
          </a:p>
        </p:txBody>
      </p:sp>
    </p:spTree>
    <p:extLst>
      <p:ext uri="{BB962C8B-B14F-4D97-AF65-F5344CB8AC3E}">
        <p14:creationId xmlns:p14="http://schemas.microsoft.com/office/powerpoint/2010/main" val="37825190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15A83DDA-21ED-43F3-B337-87393D4835F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188671C7-1792-48F7-BEE2-7167A3F515C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Joy and happiness in your own craft</a:t>
            </a:r>
          </a:p>
        </p:txBody>
      </p:sp>
      <p:sp>
        <p:nvSpPr>
          <p:cNvPr id="66564" name="Slide Number Placeholder 3">
            <a:extLst>
              <a:ext uri="{FF2B5EF4-FFF2-40B4-BE49-F238E27FC236}">
                <a16:creationId xmlns:a16="http://schemas.microsoft.com/office/drawing/2014/main" id="{CE59175F-E622-4A9B-AFF5-2D87C556D28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7A4EB34-DE10-4D64-86ED-71F21C591F1E}" type="slidenum">
              <a:rPr lang="en-US" altLang="en-US" smtClean="0"/>
              <a:pPr/>
              <a:t>32</a:t>
            </a:fld>
            <a:endParaRPr lang="en-US" altLang="en-US"/>
          </a:p>
        </p:txBody>
      </p:sp>
    </p:spTree>
    <p:extLst>
      <p:ext uri="{BB962C8B-B14F-4D97-AF65-F5344CB8AC3E}">
        <p14:creationId xmlns:p14="http://schemas.microsoft.com/office/powerpoint/2010/main" val="1541265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C3279BDD-A63A-4A78-8992-5612539F03F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2A3E3B99-8D88-4517-AFFA-613FBAF50ED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Get audience involved</a:t>
            </a:r>
          </a:p>
        </p:txBody>
      </p:sp>
      <p:sp>
        <p:nvSpPr>
          <p:cNvPr id="11268" name="Slide Number Placeholder 3">
            <a:extLst>
              <a:ext uri="{FF2B5EF4-FFF2-40B4-BE49-F238E27FC236}">
                <a16:creationId xmlns:a16="http://schemas.microsoft.com/office/drawing/2014/main" id="{0FA8F091-7787-482A-8409-ACA6A3D590C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1DC8541-962A-40D0-8613-AEA8E01BF332}" type="slidenum">
              <a:rPr lang="en-US" altLang="en-US" smtClean="0"/>
              <a:pPr/>
              <a:t>4</a:t>
            </a:fld>
            <a:endParaRPr lang="en-US" altLang="en-US"/>
          </a:p>
        </p:txBody>
      </p:sp>
    </p:spTree>
    <p:extLst>
      <p:ext uri="{BB962C8B-B14F-4D97-AF65-F5344CB8AC3E}">
        <p14:creationId xmlns:p14="http://schemas.microsoft.com/office/powerpoint/2010/main" val="41811972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C9EA5D84-1B08-4971-A38A-F0AB2CA4BFF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B6EC1110-6107-484E-A69E-CA38B5692AD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Flying over the old family farm in western New York</a:t>
            </a:r>
          </a:p>
        </p:txBody>
      </p:sp>
      <p:sp>
        <p:nvSpPr>
          <p:cNvPr id="69636" name="Slide Number Placeholder 3">
            <a:extLst>
              <a:ext uri="{FF2B5EF4-FFF2-40B4-BE49-F238E27FC236}">
                <a16:creationId xmlns:a16="http://schemas.microsoft.com/office/drawing/2014/main" id="{089D4AF4-D26C-433C-8E4D-B79E925C3F7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93038FF-2954-4B91-99F3-0360768A2B44}" type="slidenum">
              <a:rPr lang="en-US" altLang="en-US" smtClean="0"/>
              <a:pPr/>
              <a:t>34</a:t>
            </a:fld>
            <a:endParaRPr lang="en-US" altLang="en-US"/>
          </a:p>
        </p:txBody>
      </p:sp>
    </p:spTree>
    <p:extLst>
      <p:ext uri="{BB962C8B-B14F-4D97-AF65-F5344CB8AC3E}">
        <p14:creationId xmlns:p14="http://schemas.microsoft.com/office/powerpoint/2010/main" val="5743991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6017F3F1-9E59-42D5-9D41-DC9E5FC1411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a:extLst>
              <a:ext uri="{FF2B5EF4-FFF2-40B4-BE49-F238E27FC236}">
                <a16:creationId xmlns:a16="http://schemas.microsoft.com/office/drawing/2014/main" id="{1714A48D-CB33-4B97-BDDA-046EC94CDEA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Flight into Trenton (Bar Harbor), Maine, to visit family</a:t>
            </a:r>
          </a:p>
        </p:txBody>
      </p:sp>
      <p:sp>
        <p:nvSpPr>
          <p:cNvPr id="71684" name="Slide Number Placeholder 3">
            <a:extLst>
              <a:ext uri="{FF2B5EF4-FFF2-40B4-BE49-F238E27FC236}">
                <a16:creationId xmlns:a16="http://schemas.microsoft.com/office/drawing/2014/main" id="{E05E139B-0B07-4265-8313-EC2F592C3C7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96C1022-6B4E-49BE-8C67-475B19F30223}" type="slidenum">
              <a:rPr lang="en-US" altLang="en-US" smtClean="0"/>
              <a:pPr/>
              <a:t>35</a:t>
            </a:fld>
            <a:endParaRPr lang="en-US" altLang="en-US"/>
          </a:p>
        </p:txBody>
      </p:sp>
    </p:spTree>
    <p:extLst>
      <p:ext uri="{BB962C8B-B14F-4D97-AF65-F5344CB8AC3E}">
        <p14:creationId xmlns:p14="http://schemas.microsoft.com/office/powerpoint/2010/main" val="1812260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622C7719-3470-4437-A545-A0C7066DAE2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AD78F809-FFF8-42A5-B021-AC63D67AC3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7828" name="Slide Number Placeholder 3">
            <a:extLst>
              <a:ext uri="{FF2B5EF4-FFF2-40B4-BE49-F238E27FC236}">
                <a16:creationId xmlns:a16="http://schemas.microsoft.com/office/drawing/2014/main" id="{ECBE5D2C-0639-4716-BBC4-04B1EF8B391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190EA8A-A29D-4CF9-94C5-34F58E4FBF55}" type="slidenum">
              <a:rPr lang="en-US" altLang="en-US" smtClean="0">
                <a:latin typeface="Arial" panose="020B0604020202020204" pitchFamily="34" charset="0"/>
              </a:rPr>
              <a:pPr>
                <a:spcBef>
                  <a:spcPct val="0"/>
                </a:spcBef>
              </a:pPr>
              <a:t>40</a:t>
            </a:fld>
            <a:endParaRPr lang="en-US" altLang="en-US">
              <a:latin typeface="Arial" panose="020B0604020202020204" pitchFamily="34" charset="0"/>
            </a:endParaRPr>
          </a:p>
        </p:txBody>
      </p:sp>
    </p:spTree>
    <p:extLst>
      <p:ext uri="{BB962C8B-B14F-4D97-AF65-F5344CB8AC3E}">
        <p14:creationId xmlns:p14="http://schemas.microsoft.com/office/powerpoint/2010/main" val="4841211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B0D68156-0418-4B89-BD8C-F5313D069E1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6B6F494A-4897-4AB8-8E08-0DB83D1DCF4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9876" name="Slide Number Placeholder 3">
            <a:extLst>
              <a:ext uri="{FF2B5EF4-FFF2-40B4-BE49-F238E27FC236}">
                <a16:creationId xmlns:a16="http://schemas.microsoft.com/office/drawing/2014/main" id="{7A105EE6-4B85-42CE-8235-F6BE982DE93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87C0EF4-81AC-4E32-9F9C-A50ABFA7A907}" type="slidenum">
              <a:rPr lang="en-US" altLang="en-US" smtClean="0">
                <a:latin typeface="Arial" panose="020B0604020202020204" pitchFamily="34" charset="0"/>
              </a:rPr>
              <a:pPr>
                <a:spcBef>
                  <a:spcPct val="0"/>
                </a:spcBef>
              </a:pPr>
              <a:t>41</a:t>
            </a:fld>
            <a:endParaRPr lang="en-US" altLang="en-US">
              <a:latin typeface="Arial" panose="020B0604020202020204" pitchFamily="34" charset="0"/>
            </a:endParaRPr>
          </a:p>
        </p:txBody>
      </p:sp>
    </p:spTree>
    <p:extLst>
      <p:ext uri="{BB962C8B-B14F-4D97-AF65-F5344CB8AC3E}">
        <p14:creationId xmlns:p14="http://schemas.microsoft.com/office/powerpoint/2010/main" val="16047356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FB11216C-17F7-48B8-AE49-2757A9791DF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a:extLst>
              <a:ext uri="{FF2B5EF4-FFF2-40B4-BE49-F238E27FC236}">
                <a16:creationId xmlns:a16="http://schemas.microsoft.com/office/drawing/2014/main" id="{0F7F4F2A-639E-4D00-B350-3A2BE748A77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Have class come up with their own</a:t>
            </a:r>
          </a:p>
        </p:txBody>
      </p:sp>
      <p:sp>
        <p:nvSpPr>
          <p:cNvPr id="82948" name="Slide Number Placeholder 3">
            <a:extLst>
              <a:ext uri="{FF2B5EF4-FFF2-40B4-BE49-F238E27FC236}">
                <a16:creationId xmlns:a16="http://schemas.microsoft.com/office/drawing/2014/main" id="{F2EE3396-6B02-45AA-84FB-98706A8C417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C9E7E90-6A59-4DC8-9F0E-2D37A5ECA37F}" type="slidenum">
              <a:rPr lang="en-US" altLang="en-US" smtClean="0"/>
              <a:pPr/>
              <a:t>43</a:t>
            </a:fld>
            <a:endParaRPr lang="en-US" altLang="en-US"/>
          </a:p>
        </p:txBody>
      </p:sp>
    </p:spTree>
    <p:extLst>
      <p:ext uri="{BB962C8B-B14F-4D97-AF65-F5344CB8AC3E}">
        <p14:creationId xmlns:p14="http://schemas.microsoft.com/office/powerpoint/2010/main" val="36120342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E8DB3D78-808B-4355-87BF-5869DF242F8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a:extLst>
              <a:ext uri="{FF2B5EF4-FFF2-40B4-BE49-F238E27FC236}">
                <a16:creationId xmlns:a16="http://schemas.microsoft.com/office/drawing/2014/main" id="{DBDB636E-C2D2-42F5-A1D7-E24FB0E1891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8068" name="Slide Number Placeholder 3">
            <a:extLst>
              <a:ext uri="{FF2B5EF4-FFF2-40B4-BE49-F238E27FC236}">
                <a16:creationId xmlns:a16="http://schemas.microsoft.com/office/drawing/2014/main" id="{5F75AB8D-AEF9-4B1F-B273-4204F39DA6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B5A3656-B2DB-4250-B1FE-FA3EACCE99DC}" type="slidenum">
              <a:rPr lang="en-US" altLang="en-US" smtClean="0"/>
              <a:pPr/>
              <a:t>46</a:t>
            </a:fld>
            <a:endParaRPr lang="en-US" altLang="en-US"/>
          </a:p>
        </p:txBody>
      </p:sp>
    </p:spTree>
    <p:extLst>
      <p:ext uri="{BB962C8B-B14F-4D97-AF65-F5344CB8AC3E}">
        <p14:creationId xmlns:p14="http://schemas.microsoft.com/office/powerpoint/2010/main" val="11601953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FDE3250C-17B2-49B3-A6CF-BB9C60154C4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a:extLst>
              <a:ext uri="{FF2B5EF4-FFF2-40B4-BE49-F238E27FC236}">
                <a16:creationId xmlns:a16="http://schemas.microsoft.com/office/drawing/2014/main" id="{DA4B126D-04A3-4F19-BC59-71B3F961CD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2164" name="Slide Number Placeholder 3">
            <a:extLst>
              <a:ext uri="{FF2B5EF4-FFF2-40B4-BE49-F238E27FC236}">
                <a16:creationId xmlns:a16="http://schemas.microsoft.com/office/drawing/2014/main" id="{C97D592D-38CF-4ED6-BC3D-78C5FF2BB0C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E91FBC0-7867-4A19-A811-B419686F677C}" type="slidenum">
              <a:rPr lang="en-US" altLang="en-US" smtClean="0">
                <a:latin typeface="Arial" panose="020B0604020202020204" pitchFamily="34" charset="0"/>
              </a:rPr>
              <a:pPr>
                <a:spcBef>
                  <a:spcPct val="0"/>
                </a:spcBef>
              </a:pPr>
              <a:t>47</a:t>
            </a:fld>
            <a:endParaRPr lang="en-US" altLang="en-US">
              <a:latin typeface="Arial" panose="020B0604020202020204" pitchFamily="34" charset="0"/>
            </a:endParaRPr>
          </a:p>
        </p:txBody>
      </p:sp>
    </p:spTree>
    <p:extLst>
      <p:ext uri="{BB962C8B-B14F-4D97-AF65-F5344CB8AC3E}">
        <p14:creationId xmlns:p14="http://schemas.microsoft.com/office/powerpoint/2010/main" val="28395517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8371C52B-85EC-45CB-8534-531A1B8FF9E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a:extLst>
              <a:ext uri="{FF2B5EF4-FFF2-40B4-BE49-F238E27FC236}">
                <a16:creationId xmlns:a16="http://schemas.microsoft.com/office/drawing/2014/main" id="{AD5F3C2F-6C6E-495C-9CA8-D66F98258A7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0356" name="Slide Number Placeholder 3">
            <a:extLst>
              <a:ext uri="{FF2B5EF4-FFF2-40B4-BE49-F238E27FC236}">
                <a16:creationId xmlns:a16="http://schemas.microsoft.com/office/drawing/2014/main" id="{4002FDB0-BAB9-4F50-A714-0927283BC4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840C52E-A7B0-4414-81FC-C55021B9C368}" type="slidenum">
              <a:rPr lang="en-US" altLang="en-US" smtClean="0">
                <a:latin typeface="Arial" panose="020B0604020202020204" pitchFamily="34" charset="0"/>
              </a:rPr>
              <a:pPr>
                <a:spcBef>
                  <a:spcPct val="0"/>
                </a:spcBef>
              </a:pPr>
              <a:t>48</a:t>
            </a:fld>
            <a:endParaRPr lang="en-US" altLang="en-US">
              <a:latin typeface="Arial" panose="020B0604020202020204" pitchFamily="34" charset="0"/>
            </a:endParaRPr>
          </a:p>
        </p:txBody>
      </p:sp>
    </p:spTree>
    <p:extLst>
      <p:ext uri="{BB962C8B-B14F-4D97-AF65-F5344CB8AC3E}">
        <p14:creationId xmlns:p14="http://schemas.microsoft.com/office/powerpoint/2010/main" val="3336802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4D570DE4-535C-4D63-9D89-0EAEC8FD1CD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a:extLst>
              <a:ext uri="{FF2B5EF4-FFF2-40B4-BE49-F238E27FC236}">
                <a16:creationId xmlns:a16="http://schemas.microsoft.com/office/drawing/2014/main" id="{44167BB9-9849-4F0B-BDF5-6DF117D53A4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6260" name="Slide Number Placeholder 3">
            <a:extLst>
              <a:ext uri="{FF2B5EF4-FFF2-40B4-BE49-F238E27FC236}">
                <a16:creationId xmlns:a16="http://schemas.microsoft.com/office/drawing/2014/main" id="{B776A23F-AB38-47C5-9CB3-413C759A8E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3556F83-31BD-42D4-AD57-026D0CF0E952}" type="slidenum">
              <a:rPr lang="en-US" altLang="en-US" smtClean="0"/>
              <a:pPr/>
              <a:t>49</a:t>
            </a:fld>
            <a:endParaRPr lang="en-US" altLang="en-US"/>
          </a:p>
        </p:txBody>
      </p:sp>
    </p:spTree>
    <p:extLst>
      <p:ext uri="{BB962C8B-B14F-4D97-AF65-F5344CB8AC3E}">
        <p14:creationId xmlns:p14="http://schemas.microsoft.com/office/powerpoint/2010/main" val="18598092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29432405-D65E-4EB7-8FE7-AEF78CEC34B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a:extLst>
              <a:ext uri="{FF2B5EF4-FFF2-40B4-BE49-F238E27FC236}">
                <a16:creationId xmlns:a16="http://schemas.microsoft.com/office/drawing/2014/main" id="{39F05D4D-64F6-4616-AF15-F61E8B07BA0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8308" name="Slide Number Placeholder 3">
            <a:extLst>
              <a:ext uri="{FF2B5EF4-FFF2-40B4-BE49-F238E27FC236}">
                <a16:creationId xmlns:a16="http://schemas.microsoft.com/office/drawing/2014/main" id="{45BFF036-9C92-4AD7-86C7-F88A23AC360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89245D5-01B0-4AEF-9368-B0A57C1EFF37}" type="slidenum">
              <a:rPr lang="en-US" altLang="en-US" smtClean="0"/>
              <a:pPr/>
              <a:t>50</a:t>
            </a:fld>
            <a:endParaRPr lang="en-US" altLang="en-US"/>
          </a:p>
        </p:txBody>
      </p:sp>
    </p:spTree>
    <p:extLst>
      <p:ext uri="{BB962C8B-B14F-4D97-AF65-F5344CB8AC3E}">
        <p14:creationId xmlns:p14="http://schemas.microsoft.com/office/powerpoint/2010/main" val="3926826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3E6CAF51-26E2-4487-BCB3-0BFBE50162B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EA3C5AAE-23D2-427C-AD59-47E25FB8770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For fun</a:t>
            </a:r>
            <a:r>
              <a:rPr lang="en-US" altLang="en-US" dirty="0"/>
              <a:t>: You can park your airplane in your driveway in a community that has a homeowner’s association and they will not have a rule to cover it.</a:t>
            </a:r>
          </a:p>
        </p:txBody>
      </p:sp>
      <p:sp>
        <p:nvSpPr>
          <p:cNvPr id="13316" name="Slide Number Placeholder 3">
            <a:extLst>
              <a:ext uri="{FF2B5EF4-FFF2-40B4-BE49-F238E27FC236}">
                <a16:creationId xmlns:a16="http://schemas.microsoft.com/office/drawing/2014/main" id="{A398A934-A3F2-482C-8766-E0FB44FF55E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9159FA9-DC61-4DB3-985B-499C88E1FEC1}" type="slidenum">
              <a:rPr lang="en-US" altLang="en-US" smtClean="0">
                <a:latin typeface="Arial" panose="020B0604020202020204" pitchFamily="34" charset="0"/>
              </a:rPr>
              <a:pPr>
                <a:spcBef>
                  <a:spcPct val="0"/>
                </a:spcBef>
              </a:pPr>
              <a:t>5</a:t>
            </a:fld>
            <a:endParaRPr lang="en-US" altLang="en-US">
              <a:latin typeface="Arial" panose="020B0604020202020204" pitchFamily="34" charset="0"/>
            </a:endParaRPr>
          </a:p>
        </p:txBody>
      </p:sp>
    </p:spTree>
    <p:extLst>
      <p:ext uri="{BB962C8B-B14F-4D97-AF65-F5344CB8AC3E}">
        <p14:creationId xmlns:p14="http://schemas.microsoft.com/office/powerpoint/2010/main" val="35519448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48EB07E7-B7D4-4643-93B8-D6B0A627ABB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a:extLst>
              <a:ext uri="{FF2B5EF4-FFF2-40B4-BE49-F238E27FC236}">
                <a16:creationId xmlns:a16="http://schemas.microsoft.com/office/drawing/2014/main" id="{1D0F4722-D398-47D3-9E9A-EA98F59A575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4212" name="Slide Number Placeholder 3">
            <a:extLst>
              <a:ext uri="{FF2B5EF4-FFF2-40B4-BE49-F238E27FC236}">
                <a16:creationId xmlns:a16="http://schemas.microsoft.com/office/drawing/2014/main" id="{5B10F06E-E960-4083-96C4-D67EAEF36C2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EC55C49-4396-489F-BBE9-CEF18CC2E4DA}" type="slidenum">
              <a:rPr lang="en-US" altLang="en-US" smtClean="0">
                <a:latin typeface="Arial" panose="020B0604020202020204" pitchFamily="34" charset="0"/>
              </a:rPr>
              <a:pPr>
                <a:spcBef>
                  <a:spcPct val="0"/>
                </a:spcBef>
              </a:pPr>
              <a:t>51</a:t>
            </a:fld>
            <a:endParaRPr lang="en-US" altLang="en-US">
              <a:latin typeface="Arial" panose="020B0604020202020204" pitchFamily="34" charset="0"/>
            </a:endParaRPr>
          </a:p>
        </p:txBody>
      </p:sp>
    </p:spTree>
    <p:extLst>
      <p:ext uri="{BB962C8B-B14F-4D97-AF65-F5344CB8AC3E}">
        <p14:creationId xmlns:p14="http://schemas.microsoft.com/office/powerpoint/2010/main" val="6787252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a:extLst>
              <a:ext uri="{FF2B5EF4-FFF2-40B4-BE49-F238E27FC236}">
                <a16:creationId xmlns:a16="http://schemas.microsoft.com/office/drawing/2014/main" id="{93A7267A-89BF-4303-A950-3EA9C604A42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a:extLst>
              <a:ext uri="{FF2B5EF4-FFF2-40B4-BE49-F238E27FC236}">
                <a16:creationId xmlns:a16="http://schemas.microsoft.com/office/drawing/2014/main" id="{36308910-4663-4474-BAA8-99408D9AB30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2404" name="Slide Number Placeholder 3">
            <a:extLst>
              <a:ext uri="{FF2B5EF4-FFF2-40B4-BE49-F238E27FC236}">
                <a16:creationId xmlns:a16="http://schemas.microsoft.com/office/drawing/2014/main" id="{0BEC35E5-B2FB-4A5A-A982-1F399032533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D5FB964-713E-4BEE-A9EC-99495EE35FEE}" type="slidenum">
              <a:rPr lang="en-US" altLang="en-US" smtClean="0"/>
              <a:pPr/>
              <a:t>52</a:t>
            </a:fld>
            <a:endParaRPr lang="en-US" altLang="en-US"/>
          </a:p>
        </p:txBody>
      </p:sp>
    </p:spTree>
    <p:extLst>
      <p:ext uri="{BB962C8B-B14F-4D97-AF65-F5344CB8AC3E}">
        <p14:creationId xmlns:p14="http://schemas.microsoft.com/office/powerpoint/2010/main" val="32355693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37AC4DB4-75A2-4049-97E3-D2763A99C3A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a:extLst>
              <a:ext uri="{FF2B5EF4-FFF2-40B4-BE49-F238E27FC236}">
                <a16:creationId xmlns:a16="http://schemas.microsoft.com/office/drawing/2014/main" id="{4A730D38-7D9C-4FE8-B831-08B98753190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04452" name="Slide Number Placeholder 3">
            <a:extLst>
              <a:ext uri="{FF2B5EF4-FFF2-40B4-BE49-F238E27FC236}">
                <a16:creationId xmlns:a16="http://schemas.microsoft.com/office/drawing/2014/main" id="{3A880493-BAEC-4C62-AF3E-51985409EDF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3EA28BD-BD25-478B-9BA2-201C567624CA}" type="slidenum">
              <a:rPr lang="en-US" altLang="en-US" smtClean="0"/>
              <a:pPr/>
              <a:t>53</a:t>
            </a:fld>
            <a:endParaRPr lang="en-US" altLang="en-US"/>
          </a:p>
        </p:txBody>
      </p:sp>
    </p:spTree>
    <p:extLst>
      <p:ext uri="{BB962C8B-B14F-4D97-AF65-F5344CB8AC3E}">
        <p14:creationId xmlns:p14="http://schemas.microsoft.com/office/powerpoint/2010/main" val="265071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BBC4D53F-F5E5-4F7E-915F-1FEA1A7BF8C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B31E5960-B5F7-4584-BB91-818D92ED7B7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Spend some time talking about why each one of these reasons might not be the BEST reason for building your own airplane. The audience will come up with some great reasons.</a:t>
            </a:r>
          </a:p>
        </p:txBody>
      </p:sp>
      <p:sp>
        <p:nvSpPr>
          <p:cNvPr id="15364" name="Slide Number Placeholder 3">
            <a:extLst>
              <a:ext uri="{FF2B5EF4-FFF2-40B4-BE49-F238E27FC236}">
                <a16:creationId xmlns:a16="http://schemas.microsoft.com/office/drawing/2014/main" id="{59FDCD7C-7422-4497-971D-F4DE4A1EAEF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81644EE-F0FB-4FEC-8A43-B8772D2C6423}" type="slidenum">
              <a:rPr lang="en-US" altLang="en-US" smtClean="0"/>
              <a:pPr/>
              <a:t>6</a:t>
            </a:fld>
            <a:endParaRPr lang="en-US" altLang="en-US"/>
          </a:p>
        </p:txBody>
      </p:sp>
    </p:spTree>
    <p:extLst>
      <p:ext uri="{BB962C8B-B14F-4D97-AF65-F5344CB8AC3E}">
        <p14:creationId xmlns:p14="http://schemas.microsoft.com/office/powerpoint/2010/main" val="24135219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AE023A0E-1D63-4B6B-A4E7-5530B94A12C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BDC6C58F-1728-40B7-8E70-E45334AC284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On the white board, write down about six of the WHYS that the audience comes up with. Don’t judge these but get full explanations.</a:t>
            </a:r>
          </a:p>
        </p:txBody>
      </p:sp>
      <p:sp>
        <p:nvSpPr>
          <p:cNvPr id="17412" name="Slide Number Placeholder 3">
            <a:extLst>
              <a:ext uri="{FF2B5EF4-FFF2-40B4-BE49-F238E27FC236}">
                <a16:creationId xmlns:a16="http://schemas.microsoft.com/office/drawing/2014/main" id="{A4A2B204-D766-4F9D-BF3F-89A623E4CFF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C5EFCD3-7AEA-43EB-8359-4278CF891825}" type="slidenum">
              <a:rPr lang="en-US" altLang="en-US" smtClean="0"/>
              <a:pPr/>
              <a:t>7</a:t>
            </a:fld>
            <a:endParaRPr lang="en-US" altLang="en-US"/>
          </a:p>
        </p:txBody>
      </p:sp>
    </p:spTree>
    <p:extLst>
      <p:ext uri="{BB962C8B-B14F-4D97-AF65-F5344CB8AC3E}">
        <p14:creationId xmlns:p14="http://schemas.microsoft.com/office/powerpoint/2010/main" val="3831505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808FC11C-C164-4C39-839C-B5932E3A76A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5B862754-CDC3-4FA9-9BFC-D283CBBA74E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Ask the audience if its ok to share your personal stories. </a:t>
            </a:r>
          </a:p>
        </p:txBody>
      </p:sp>
      <p:sp>
        <p:nvSpPr>
          <p:cNvPr id="19460" name="Slide Number Placeholder 3">
            <a:extLst>
              <a:ext uri="{FF2B5EF4-FFF2-40B4-BE49-F238E27FC236}">
                <a16:creationId xmlns:a16="http://schemas.microsoft.com/office/drawing/2014/main" id="{8D6879D1-84EE-48B6-80DA-C04278A08E4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FD4C783-0860-49F3-8BFF-5D76EC95E393}" type="slidenum">
              <a:rPr lang="en-US" altLang="en-US" smtClean="0"/>
              <a:pPr/>
              <a:t>8</a:t>
            </a:fld>
            <a:endParaRPr lang="en-US" altLang="en-US"/>
          </a:p>
        </p:txBody>
      </p:sp>
    </p:spTree>
    <p:extLst>
      <p:ext uri="{BB962C8B-B14F-4D97-AF65-F5344CB8AC3E}">
        <p14:creationId xmlns:p14="http://schemas.microsoft.com/office/powerpoint/2010/main" val="3773193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2574D0F4-5D05-4ED7-B462-AB37FA00084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FDF0F9F6-A3EC-45B5-9250-B65CDA5898A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TRANSPORTATION!</a:t>
            </a:r>
          </a:p>
          <a:p>
            <a:pPr eaLnBrk="1" hangingPunct="1">
              <a:spcBef>
                <a:spcPct val="0"/>
              </a:spcBef>
            </a:pPr>
            <a:endParaRPr lang="en-US" altLang="en-US"/>
          </a:p>
        </p:txBody>
      </p:sp>
      <p:sp>
        <p:nvSpPr>
          <p:cNvPr id="21508" name="Slide Number Placeholder 3">
            <a:extLst>
              <a:ext uri="{FF2B5EF4-FFF2-40B4-BE49-F238E27FC236}">
                <a16:creationId xmlns:a16="http://schemas.microsoft.com/office/drawing/2014/main" id="{786DDFFB-6691-409B-BB76-7A5D5098779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69E6AE9-FCAF-4505-B3B2-E2690D97D392}" type="slidenum">
              <a:rPr lang="en-US" altLang="en-US" smtClean="0"/>
              <a:pPr/>
              <a:t>9</a:t>
            </a:fld>
            <a:endParaRPr lang="en-US" altLang="en-US"/>
          </a:p>
        </p:txBody>
      </p:sp>
    </p:spTree>
    <p:extLst>
      <p:ext uri="{BB962C8B-B14F-4D97-AF65-F5344CB8AC3E}">
        <p14:creationId xmlns:p14="http://schemas.microsoft.com/office/powerpoint/2010/main" val="10881288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134E7594-3A8D-452C-B924-3BF6126E416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873CFD7D-6726-4D85-BF72-2084105A4D1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Lisa at ?? 9 ??? Tomboy do you think????</a:t>
            </a:r>
          </a:p>
        </p:txBody>
      </p:sp>
      <p:sp>
        <p:nvSpPr>
          <p:cNvPr id="23556" name="Slide Number Placeholder 3">
            <a:extLst>
              <a:ext uri="{FF2B5EF4-FFF2-40B4-BE49-F238E27FC236}">
                <a16:creationId xmlns:a16="http://schemas.microsoft.com/office/drawing/2014/main" id="{23D321BC-753A-4A88-AAE2-12ACEA24821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54B226F-0C1F-4CB6-831B-EC6F0466C648}" type="slidenum">
              <a:rPr lang="en-US" altLang="en-US" smtClean="0"/>
              <a:pPr/>
              <a:t>10</a:t>
            </a:fld>
            <a:endParaRPr lang="en-US" altLang="en-US"/>
          </a:p>
        </p:txBody>
      </p:sp>
    </p:spTree>
    <p:extLst>
      <p:ext uri="{BB962C8B-B14F-4D97-AF65-F5344CB8AC3E}">
        <p14:creationId xmlns:p14="http://schemas.microsoft.com/office/powerpoint/2010/main" val="13637073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6" descr="C:\Users\Lisa Turner\Desktop\Flying.jpg">
            <a:extLst>
              <a:ext uri="{FF2B5EF4-FFF2-40B4-BE49-F238E27FC236}">
                <a16:creationId xmlns:a16="http://schemas.microsoft.com/office/drawing/2014/main" id="{E01D0EC0-2A23-44F0-B355-171D6E79F1E7}"/>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20000" y="228600"/>
            <a:ext cx="1281113"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0" y="2514600"/>
            <a:ext cx="9144000" cy="914400"/>
          </a:xfrm>
        </p:spPr>
        <p:txBody>
          <a:bodyPr/>
          <a:lstStyle>
            <a:lvl1pPr>
              <a:defRPr sz="4400"/>
            </a:lvl1pPr>
          </a:lstStyle>
          <a:p>
            <a:r>
              <a:rPr lang="en-US"/>
              <a:t>Click to edit Master title style</a:t>
            </a:r>
          </a:p>
        </p:txBody>
      </p:sp>
      <p:sp>
        <p:nvSpPr>
          <p:cNvPr id="3075" name="Rectangle 3"/>
          <p:cNvSpPr>
            <a:spLocks noGrp="1" noChangeArrowheads="1"/>
          </p:cNvSpPr>
          <p:nvPr>
            <p:ph type="subTitle" idx="1"/>
          </p:nvPr>
        </p:nvSpPr>
        <p:spPr>
          <a:xfrm>
            <a:off x="0" y="3479800"/>
            <a:ext cx="9144000" cy="635000"/>
          </a:xfrm>
        </p:spPr>
        <p:txBody>
          <a:bodyPr/>
          <a:lstStyle>
            <a:lvl1pPr marL="0" indent="0" algn="ctr">
              <a:buFontTx/>
              <a:buNone/>
              <a:defRPr sz="2400"/>
            </a:lvl1pPr>
          </a:lstStyle>
          <a:p>
            <a:r>
              <a:rPr lang="en-US"/>
              <a:t>Click to edit Master subtitle style</a:t>
            </a:r>
          </a:p>
        </p:txBody>
      </p:sp>
      <p:sp>
        <p:nvSpPr>
          <p:cNvPr id="5" name="Date Placeholder 4">
            <a:extLst>
              <a:ext uri="{FF2B5EF4-FFF2-40B4-BE49-F238E27FC236}">
                <a16:creationId xmlns:a16="http://schemas.microsoft.com/office/drawing/2014/main" id="{F89C992A-CEAE-452C-91FA-7163F25DC61C}"/>
              </a:ext>
            </a:extLst>
          </p:cNvPr>
          <p:cNvSpPr>
            <a:spLocks noGrp="1" noChangeArrowheads="1"/>
          </p:cNvSpPr>
          <p:nvPr>
            <p:ph type="dt" sz="half" idx="10"/>
          </p:nvPr>
        </p:nvSpPr>
        <p:spPr>
          <a:xfrm>
            <a:off x="0" y="6629400"/>
            <a:ext cx="1905000" cy="228600"/>
          </a:xfrm>
        </p:spPr>
        <p:txBody>
          <a:bodyPr/>
          <a:lstStyle>
            <a:lvl1pPr>
              <a:defRPr b="1">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74A89603-19A7-472B-91B1-CAF6F8B3CF9A}"/>
              </a:ext>
            </a:extLst>
          </p:cNvPr>
          <p:cNvSpPr>
            <a:spLocks noGrp="1" noChangeArrowheads="1"/>
          </p:cNvSpPr>
          <p:nvPr>
            <p:ph type="ftr" sz="quarter" idx="11"/>
          </p:nvPr>
        </p:nvSpPr>
        <p:spPr>
          <a:xfrm>
            <a:off x="3124200" y="6629400"/>
            <a:ext cx="2895600" cy="228600"/>
          </a:xfrm>
        </p:spPr>
        <p:txBody>
          <a:bodyPr/>
          <a:lstStyle>
            <a:lvl1pPr>
              <a:defRPr b="1">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8A2B419A-4A02-4CAD-8578-033775735A64}"/>
              </a:ext>
            </a:extLst>
          </p:cNvPr>
          <p:cNvSpPr>
            <a:spLocks noGrp="1" noChangeArrowheads="1"/>
          </p:cNvSpPr>
          <p:nvPr>
            <p:ph type="sldNum" sz="quarter" idx="12"/>
          </p:nvPr>
        </p:nvSpPr>
        <p:spPr>
          <a:xfrm>
            <a:off x="4572000" y="6400800"/>
            <a:ext cx="4419600" cy="304800"/>
          </a:xfrm>
        </p:spPr>
        <p:txBody>
          <a:bodyPr/>
          <a:lstStyle>
            <a:lvl1pPr>
              <a:defRPr b="1">
                <a:latin typeface="Arial" charset="0"/>
                <a:cs typeface="+mn-cs"/>
              </a:defRPr>
            </a:lvl1pPr>
          </a:lstStyle>
          <a:p>
            <a:pPr>
              <a:defRPr/>
            </a:pPr>
            <a:r>
              <a:rPr lang="en-US"/>
              <a:t>Women in Aviation International Conference     March 16, 2013</a:t>
            </a:r>
          </a:p>
          <a:p>
            <a:pPr>
              <a:defRPr/>
            </a:pPr>
            <a:r>
              <a:rPr lang="en-US"/>
              <a:t> </a:t>
            </a:r>
          </a:p>
        </p:txBody>
      </p:sp>
    </p:spTree>
    <p:extLst>
      <p:ext uri="{BB962C8B-B14F-4D97-AF65-F5344CB8AC3E}">
        <p14:creationId xmlns:p14="http://schemas.microsoft.com/office/powerpoint/2010/main" val="2308071576"/>
      </p:ext>
    </p:extLst>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5E22D49-729B-43C3-B5C0-7F26D3C7D55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D34B0BD-EF84-4091-A86F-BC699AE7104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0DB12F2-9935-496E-BD63-5EB1430EF48D}"/>
              </a:ext>
            </a:extLst>
          </p:cNvPr>
          <p:cNvSpPr>
            <a:spLocks noGrp="1" noChangeArrowheads="1"/>
          </p:cNvSpPr>
          <p:nvPr>
            <p:ph type="sldNum" sz="quarter" idx="12"/>
          </p:nvPr>
        </p:nvSpPr>
        <p:spPr>
          <a:ln/>
        </p:spPr>
        <p:txBody>
          <a:bodyPr/>
          <a:lstStyle>
            <a:lvl1pPr>
              <a:defRPr/>
            </a:lvl1pPr>
          </a:lstStyle>
          <a:p>
            <a:pPr>
              <a:defRPr/>
            </a:pPr>
            <a:fld id="{38D22146-8A12-44D6-ABCE-D348869B7190}" type="slidenum">
              <a:rPr lang="en-US" altLang="en-US"/>
              <a:pPr>
                <a:defRPr/>
              </a:pPr>
              <a:t>‹#›</a:t>
            </a:fld>
            <a:endParaRPr lang="en-US" altLang="en-US"/>
          </a:p>
        </p:txBody>
      </p:sp>
    </p:spTree>
    <p:extLst>
      <p:ext uri="{BB962C8B-B14F-4D97-AF65-F5344CB8AC3E}">
        <p14:creationId xmlns:p14="http://schemas.microsoft.com/office/powerpoint/2010/main" val="2951427720"/>
      </p:ext>
    </p:extLst>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4ED9D8E-5E46-44B4-BCFB-D2F50A82375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0DE8CCE-7619-4F8A-80B4-27FCA6D25F0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B983230-0858-437A-B10C-93D3B05CDD9C}"/>
              </a:ext>
            </a:extLst>
          </p:cNvPr>
          <p:cNvSpPr>
            <a:spLocks noGrp="1" noChangeArrowheads="1"/>
          </p:cNvSpPr>
          <p:nvPr>
            <p:ph type="sldNum" sz="quarter" idx="12"/>
          </p:nvPr>
        </p:nvSpPr>
        <p:spPr>
          <a:ln/>
        </p:spPr>
        <p:txBody>
          <a:bodyPr/>
          <a:lstStyle>
            <a:lvl1pPr>
              <a:defRPr/>
            </a:lvl1pPr>
          </a:lstStyle>
          <a:p>
            <a:pPr>
              <a:defRPr/>
            </a:pPr>
            <a:fld id="{278560F1-6B6D-4590-99FB-74F43BBC411C}" type="slidenum">
              <a:rPr lang="en-US" altLang="en-US"/>
              <a:pPr>
                <a:defRPr/>
              </a:pPr>
              <a:t>‹#›</a:t>
            </a:fld>
            <a:endParaRPr lang="en-US" altLang="en-US"/>
          </a:p>
        </p:txBody>
      </p:sp>
    </p:spTree>
    <p:extLst>
      <p:ext uri="{BB962C8B-B14F-4D97-AF65-F5344CB8AC3E}">
        <p14:creationId xmlns:p14="http://schemas.microsoft.com/office/powerpoint/2010/main" val="1622703188"/>
      </p:ext>
    </p:extLst>
  </p:cSld>
  <p:clrMapOvr>
    <a:masterClrMapping/>
  </p:clrMapOvr>
  <p:transition>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325692E-33C7-47D2-856B-ABA2B5E3B4E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1B6E0D5-996A-48A1-AF56-4604983832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7C212A8-B7C0-41E7-86C3-1E700BB87844}"/>
              </a:ext>
            </a:extLst>
          </p:cNvPr>
          <p:cNvSpPr>
            <a:spLocks noGrp="1" noChangeArrowheads="1"/>
          </p:cNvSpPr>
          <p:nvPr>
            <p:ph type="sldNum" sz="quarter" idx="12"/>
          </p:nvPr>
        </p:nvSpPr>
        <p:spPr>
          <a:ln/>
        </p:spPr>
        <p:txBody>
          <a:bodyPr/>
          <a:lstStyle>
            <a:lvl1pPr>
              <a:defRPr/>
            </a:lvl1pPr>
          </a:lstStyle>
          <a:p>
            <a:pPr>
              <a:defRPr/>
            </a:pPr>
            <a:fld id="{6A6FC56D-CB62-48C1-B344-391E877AD559}" type="slidenum">
              <a:rPr lang="en-US" altLang="en-US"/>
              <a:pPr>
                <a:defRPr/>
              </a:pPr>
              <a:t>‹#›</a:t>
            </a:fld>
            <a:endParaRPr lang="en-US" altLang="en-US"/>
          </a:p>
        </p:txBody>
      </p:sp>
    </p:spTree>
    <p:extLst>
      <p:ext uri="{BB962C8B-B14F-4D97-AF65-F5344CB8AC3E}">
        <p14:creationId xmlns:p14="http://schemas.microsoft.com/office/powerpoint/2010/main" val="2324193788"/>
      </p:ext>
    </p:extLst>
  </p:cSld>
  <p:clrMapOvr>
    <a:masterClrMapping/>
  </p:clrMapOvr>
  <p:transitio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225BD88-369D-4501-A87C-2248648AFDF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0A4FEB1-C6D3-4FF2-BFAB-E6F9A9A8EE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6061D9A-160B-4D44-9362-8DCC149AF4D9}"/>
              </a:ext>
            </a:extLst>
          </p:cNvPr>
          <p:cNvSpPr>
            <a:spLocks noGrp="1" noChangeArrowheads="1"/>
          </p:cNvSpPr>
          <p:nvPr>
            <p:ph type="sldNum" sz="quarter" idx="12"/>
          </p:nvPr>
        </p:nvSpPr>
        <p:spPr>
          <a:ln/>
        </p:spPr>
        <p:txBody>
          <a:bodyPr/>
          <a:lstStyle>
            <a:lvl1pPr>
              <a:defRPr/>
            </a:lvl1pPr>
          </a:lstStyle>
          <a:p>
            <a:pPr>
              <a:defRPr/>
            </a:pPr>
            <a:fld id="{96ABCDF6-F9BE-4FAD-98B4-711B7E52E070}" type="slidenum">
              <a:rPr lang="en-US" altLang="en-US"/>
              <a:pPr>
                <a:defRPr/>
              </a:pPr>
              <a:t>‹#›</a:t>
            </a:fld>
            <a:endParaRPr lang="en-US" altLang="en-US"/>
          </a:p>
        </p:txBody>
      </p:sp>
    </p:spTree>
    <p:extLst>
      <p:ext uri="{BB962C8B-B14F-4D97-AF65-F5344CB8AC3E}">
        <p14:creationId xmlns:p14="http://schemas.microsoft.com/office/powerpoint/2010/main" val="941828360"/>
      </p:ext>
    </p:extLst>
  </p:cSld>
  <p:clrMapOvr>
    <a:masterClrMapping/>
  </p:clrMapOvr>
  <p:transition>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304800"/>
            <a:ext cx="219075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304800"/>
            <a:ext cx="641985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332986B-FD88-4E14-9765-5912F5AE15E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6780794-BDAB-4588-8994-9D76D73B49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AF33832-AD32-457D-855D-0A902A462084}"/>
              </a:ext>
            </a:extLst>
          </p:cNvPr>
          <p:cNvSpPr>
            <a:spLocks noGrp="1" noChangeArrowheads="1"/>
          </p:cNvSpPr>
          <p:nvPr>
            <p:ph type="sldNum" sz="quarter" idx="12"/>
          </p:nvPr>
        </p:nvSpPr>
        <p:spPr>
          <a:ln/>
        </p:spPr>
        <p:txBody>
          <a:bodyPr/>
          <a:lstStyle>
            <a:lvl1pPr>
              <a:defRPr/>
            </a:lvl1pPr>
          </a:lstStyle>
          <a:p>
            <a:pPr>
              <a:defRPr/>
            </a:pPr>
            <a:fld id="{D2B3D508-AFE8-40D6-8F17-7DE8ED5ECBCF}" type="slidenum">
              <a:rPr lang="en-US" altLang="en-US"/>
              <a:pPr>
                <a:defRPr/>
              </a:pPr>
              <a:t>‹#›</a:t>
            </a:fld>
            <a:endParaRPr lang="en-US" altLang="en-US"/>
          </a:p>
        </p:txBody>
      </p:sp>
    </p:spTree>
    <p:extLst>
      <p:ext uri="{BB962C8B-B14F-4D97-AF65-F5344CB8AC3E}">
        <p14:creationId xmlns:p14="http://schemas.microsoft.com/office/powerpoint/2010/main" val="410560476"/>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6" descr="C:\Users\Lisa Turner\Desktop\Flying.jpg">
            <a:extLst>
              <a:ext uri="{FF2B5EF4-FFF2-40B4-BE49-F238E27FC236}">
                <a16:creationId xmlns:a16="http://schemas.microsoft.com/office/drawing/2014/main" id="{9A5F79CC-EBB3-4276-97EF-B477E4151F9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239000" y="381000"/>
            <a:ext cx="1393825"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0" y="2514600"/>
            <a:ext cx="9144000" cy="914400"/>
          </a:xfrm>
        </p:spPr>
        <p:txBody>
          <a:bodyPr/>
          <a:lstStyle>
            <a:lvl1pPr>
              <a:defRPr sz="4400"/>
            </a:lvl1pPr>
          </a:lstStyle>
          <a:p>
            <a:r>
              <a:rPr lang="en-US"/>
              <a:t>Click to edit Master title style</a:t>
            </a:r>
          </a:p>
        </p:txBody>
      </p:sp>
      <p:sp>
        <p:nvSpPr>
          <p:cNvPr id="3075" name="Rectangle 3"/>
          <p:cNvSpPr>
            <a:spLocks noGrp="1" noChangeArrowheads="1"/>
          </p:cNvSpPr>
          <p:nvPr>
            <p:ph type="subTitle" idx="1"/>
          </p:nvPr>
        </p:nvSpPr>
        <p:spPr>
          <a:xfrm>
            <a:off x="0" y="3479800"/>
            <a:ext cx="9144000" cy="635000"/>
          </a:xfrm>
        </p:spPr>
        <p:txBody>
          <a:bodyPr/>
          <a:lstStyle>
            <a:lvl1pPr marL="0" indent="0" algn="ctr">
              <a:buFontTx/>
              <a:buNone/>
              <a:defRPr sz="2400"/>
            </a:lvl1pPr>
          </a:lstStyle>
          <a:p>
            <a:r>
              <a:rPr lang="en-US"/>
              <a:t>Click to edit Master subtitle style</a:t>
            </a:r>
          </a:p>
        </p:txBody>
      </p:sp>
      <p:sp>
        <p:nvSpPr>
          <p:cNvPr id="5" name="Date Placeholder 4">
            <a:extLst>
              <a:ext uri="{FF2B5EF4-FFF2-40B4-BE49-F238E27FC236}">
                <a16:creationId xmlns:a16="http://schemas.microsoft.com/office/drawing/2014/main" id="{781A5439-3C14-47E8-ABA0-E6E85D7E27AD}"/>
              </a:ext>
            </a:extLst>
          </p:cNvPr>
          <p:cNvSpPr>
            <a:spLocks noGrp="1" noChangeArrowheads="1"/>
          </p:cNvSpPr>
          <p:nvPr>
            <p:ph type="dt" sz="half" idx="10"/>
          </p:nvPr>
        </p:nvSpPr>
        <p:spPr>
          <a:xfrm>
            <a:off x="0" y="6629400"/>
            <a:ext cx="1905000" cy="228600"/>
          </a:xfrm>
        </p:spPr>
        <p:txBody>
          <a:bodyPr/>
          <a:lstStyle>
            <a:lvl1pPr>
              <a:defRPr b="1">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5DAEE8B3-13CA-40A7-8826-3A30C00C2DC1}"/>
              </a:ext>
            </a:extLst>
          </p:cNvPr>
          <p:cNvSpPr>
            <a:spLocks noGrp="1" noChangeArrowheads="1"/>
          </p:cNvSpPr>
          <p:nvPr>
            <p:ph type="ftr" sz="quarter" idx="11"/>
          </p:nvPr>
        </p:nvSpPr>
        <p:spPr>
          <a:xfrm>
            <a:off x="3124200" y="6629400"/>
            <a:ext cx="2895600" cy="228600"/>
          </a:xfrm>
        </p:spPr>
        <p:txBody>
          <a:bodyPr/>
          <a:lstStyle>
            <a:lvl1pPr>
              <a:defRPr b="1">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3C7B8642-10F1-4C8B-959E-A31FCF4BE40C}"/>
              </a:ext>
            </a:extLst>
          </p:cNvPr>
          <p:cNvSpPr>
            <a:spLocks noGrp="1" noChangeArrowheads="1"/>
          </p:cNvSpPr>
          <p:nvPr>
            <p:ph type="sldNum" sz="quarter" idx="12"/>
          </p:nvPr>
        </p:nvSpPr>
        <p:spPr>
          <a:xfrm>
            <a:off x="5562600" y="6400800"/>
            <a:ext cx="3429000" cy="304800"/>
          </a:xfrm>
        </p:spPr>
        <p:txBody>
          <a:bodyPr/>
          <a:lstStyle>
            <a:lvl1pPr>
              <a:defRPr b="1">
                <a:latin typeface="Arial" charset="0"/>
                <a:cs typeface="+mn-cs"/>
              </a:defRPr>
            </a:lvl1pPr>
          </a:lstStyle>
          <a:p>
            <a:pPr>
              <a:defRPr/>
            </a:pPr>
            <a:r>
              <a:rPr lang="en-US"/>
              <a:t>The Florida Aero Club             February 21, 2008</a:t>
            </a:r>
          </a:p>
          <a:p>
            <a:pPr>
              <a:defRPr/>
            </a:pPr>
            <a:r>
              <a:rPr lang="en-US"/>
              <a:t> </a:t>
            </a:r>
          </a:p>
        </p:txBody>
      </p:sp>
    </p:spTree>
    <p:extLst>
      <p:ext uri="{BB962C8B-B14F-4D97-AF65-F5344CB8AC3E}">
        <p14:creationId xmlns:p14="http://schemas.microsoft.com/office/powerpoint/2010/main" val="3728902058"/>
      </p:ext>
    </p:extLst>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A072BAE-2CC2-4810-9A0B-D9D4A398C34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2D52E91-1E74-46E7-A033-CCD3FCC0708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9623294-95D9-4398-9478-4A2A7F00BBF4}"/>
              </a:ext>
            </a:extLst>
          </p:cNvPr>
          <p:cNvSpPr>
            <a:spLocks noGrp="1" noChangeArrowheads="1"/>
          </p:cNvSpPr>
          <p:nvPr>
            <p:ph type="sldNum" sz="quarter" idx="12"/>
          </p:nvPr>
        </p:nvSpPr>
        <p:spPr>
          <a:ln/>
        </p:spPr>
        <p:txBody>
          <a:bodyPr/>
          <a:lstStyle>
            <a:lvl1pPr>
              <a:defRPr/>
            </a:lvl1pPr>
          </a:lstStyle>
          <a:p>
            <a:pPr>
              <a:defRPr/>
            </a:pPr>
            <a:fld id="{88232487-7FD6-499D-9005-9A5884C4E227}" type="slidenum">
              <a:rPr lang="en-US" altLang="en-US"/>
              <a:pPr>
                <a:defRPr/>
              </a:pPr>
              <a:t>‹#›</a:t>
            </a:fld>
            <a:endParaRPr lang="en-US" altLang="en-US"/>
          </a:p>
        </p:txBody>
      </p:sp>
    </p:spTree>
    <p:extLst>
      <p:ext uri="{BB962C8B-B14F-4D97-AF65-F5344CB8AC3E}">
        <p14:creationId xmlns:p14="http://schemas.microsoft.com/office/powerpoint/2010/main" val="4045570154"/>
      </p:ext>
    </p:extLst>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4FD424E-72AF-4870-A266-E3B1C296D50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763AD37-ECFB-490B-ACBA-F361FF2A77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8B90A94-B4F4-4839-B6AA-EED95380EB28}"/>
              </a:ext>
            </a:extLst>
          </p:cNvPr>
          <p:cNvSpPr>
            <a:spLocks noGrp="1" noChangeArrowheads="1"/>
          </p:cNvSpPr>
          <p:nvPr>
            <p:ph type="sldNum" sz="quarter" idx="12"/>
          </p:nvPr>
        </p:nvSpPr>
        <p:spPr>
          <a:ln/>
        </p:spPr>
        <p:txBody>
          <a:bodyPr/>
          <a:lstStyle>
            <a:lvl1pPr>
              <a:defRPr/>
            </a:lvl1pPr>
          </a:lstStyle>
          <a:p>
            <a:pPr>
              <a:defRPr/>
            </a:pPr>
            <a:fld id="{0DBBB64C-C81C-428C-8E75-D3933588366E}" type="slidenum">
              <a:rPr lang="en-US" altLang="en-US"/>
              <a:pPr>
                <a:defRPr/>
              </a:pPr>
              <a:t>‹#›</a:t>
            </a:fld>
            <a:endParaRPr lang="en-US" altLang="en-US"/>
          </a:p>
        </p:txBody>
      </p:sp>
    </p:spTree>
    <p:extLst>
      <p:ext uri="{BB962C8B-B14F-4D97-AF65-F5344CB8AC3E}">
        <p14:creationId xmlns:p14="http://schemas.microsoft.com/office/powerpoint/2010/main" val="3730320725"/>
      </p:ext>
    </p:extLst>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8545D86-10E3-4CC2-95AB-40F0344DA5C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FEED652-4C14-4AE5-89D9-5E3ACB4659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565B01C-7146-4725-ADD6-73E362D4AD9A}"/>
              </a:ext>
            </a:extLst>
          </p:cNvPr>
          <p:cNvSpPr>
            <a:spLocks noGrp="1" noChangeArrowheads="1"/>
          </p:cNvSpPr>
          <p:nvPr>
            <p:ph type="sldNum" sz="quarter" idx="12"/>
          </p:nvPr>
        </p:nvSpPr>
        <p:spPr>
          <a:ln/>
        </p:spPr>
        <p:txBody>
          <a:bodyPr/>
          <a:lstStyle>
            <a:lvl1pPr>
              <a:defRPr/>
            </a:lvl1pPr>
          </a:lstStyle>
          <a:p>
            <a:pPr>
              <a:defRPr/>
            </a:pPr>
            <a:fld id="{8CC93848-1597-4D42-963E-A88566A6E954}" type="slidenum">
              <a:rPr lang="en-US" altLang="en-US"/>
              <a:pPr>
                <a:defRPr/>
              </a:pPr>
              <a:t>‹#›</a:t>
            </a:fld>
            <a:endParaRPr lang="en-US" altLang="en-US"/>
          </a:p>
        </p:txBody>
      </p:sp>
    </p:spTree>
    <p:extLst>
      <p:ext uri="{BB962C8B-B14F-4D97-AF65-F5344CB8AC3E}">
        <p14:creationId xmlns:p14="http://schemas.microsoft.com/office/powerpoint/2010/main" val="3905717554"/>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9BB7195-31E0-4986-AB2B-F55153ED348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C8552D3-28EC-450F-A3B1-4FDD16743EF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8056420-8C70-4382-AE48-7BA67B58812F}"/>
              </a:ext>
            </a:extLst>
          </p:cNvPr>
          <p:cNvSpPr>
            <a:spLocks noGrp="1" noChangeArrowheads="1"/>
          </p:cNvSpPr>
          <p:nvPr>
            <p:ph type="sldNum" sz="quarter" idx="12"/>
          </p:nvPr>
        </p:nvSpPr>
        <p:spPr>
          <a:ln/>
        </p:spPr>
        <p:txBody>
          <a:bodyPr/>
          <a:lstStyle>
            <a:lvl1pPr>
              <a:defRPr/>
            </a:lvl1pPr>
          </a:lstStyle>
          <a:p>
            <a:pPr>
              <a:defRPr/>
            </a:pPr>
            <a:fld id="{11485F27-7FC3-4C1C-8524-C5785BB2DE04}" type="slidenum">
              <a:rPr lang="en-US" altLang="en-US"/>
              <a:pPr>
                <a:defRPr/>
              </a:pPr>
              <a:t>‹#›</a:t>
            </a:fld>
            <a:endParaRPr lang="en-US" altLang="en-US"/>
          </a:p>
        </p:txBody>
      </p:sp>
    </p:spTree>
    <p:extLst>
      <p:ext uri="{BB962C8B-B14F-4D97-AF65-F5344CB8AC3E}">
        <p14:creationId xmlns:p14="http://schemas.microsoft.com/office/powerpoint/2010/main" val="1381324203"/>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219200"/>
            <a:ext cx="36957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700" y="1219200"/>
            <a:ext cx="36957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ACAA6B4-4066-4FD8-ABE6-3C82A2C5008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27CE3F6-9A2A-4569-8177-5D63B486FE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6925937-6367-4B00-B02D-308A0A2C72A3}"/>
              </a:ext>
            </a:extLst>
          </p:cNvPr>
          <p:cNvSpPr>
            <a:spLocks noGrp="1" noChangeArrowheads="1"/>
          </p:cNvSpPr>
          <p:nvPr>
            <p:ph type="sldNum" sz="quarter" idx="12"/>
          </p:nvPr>
        </p:nvSpPr>
        <p:spPr>
          <a:ln/>
        </p:spPr>
        <p:txBody>
          <a:bodyPr/>
          <a:lstStyle>
            <a:lvl1pPr>
              <a:defRPr/>
            </a:lvl1pPr>
          </a:lstStyle>
          <a:p>
            <a:pPr>
              <a:defRPr/>
            </a:pPr>
            <a:fld id="{A2B21147-5675-44B3-828F-5CA6E0E7362A}" type="slidenum">
              <a:rPr lang="en-US" altLang="en-US"/>
              <a:pPr>
                <a:defRPr/>
              </a:pPr>
              <a:t>‹#›</a:t>
            </a:fld>
            <a:endParaRPr lang="en-US" altLang="en-US"/>
          </a:p>
        </p:txBody>
      </p:sp>
    </p:spTree>
    <p:extLst>
      <p:ext uri="{BB962C8B-B14F-4D97-AF65-F5344CB8AC3E}">
        <p14:creationId xmlns:p14="http://schemas.microsoft.com/office/powerpoint/2010/main" val="59290385"/>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D54D0F7-D8BF-4DD2-8A1D-195C6327055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9626950-8382-433E-9924-372532BF2C4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54328006-9714-43EE-9B11-48826D9A8DDE}"/>
              </a:ext>
            </a:extLst>
          </p:cNvPr>
          <p:cNvSpPr>
            <a:spLocks noGrp="1" noChangeArrowheads="1"/>
          </p:cNvSpPr>
          <p:nvPr>
            <p:ph type="sldNum" sz="quarter" idx="12"/>
          </p:nvPr>
        </p:nvSpPr>
        <p:spPr>
          <a:ln/>
        </p:spPr>
        <p:txBody>
          <a:bodyPr/>
          <a:lstStyle>
            <a:lvl1pPr>
              <a:defRPr/>
            </a:lvl1pPr>
          </a:lstStyle>
          <a:p>
            <a:pPr>
              <a:defRPr/>
            </a:pPr>
            <a:fld id="{8E5354C3-7FDA-48C9-BB39-6E5EC0812EC1}" type="slidenum">
              <a:rPr lang="en-US" altLang="en-US"/>
              <a:pPr>
                <a:defRPr/>
              </a:pPr>
              <a:t>‹#›</a:t>
            </a:fld>
            <a:endParaRPr lang="en-US" altLang="en-US"/>
          </a:p>
        </p:txBody>
      </p:sp>
    </p:spTree>
    <p:extLst>
      <p:ext uri="{BB962C8B-B14F-4D97-AF65-F5344CB8AC3E}">
        <p14:creationId xmlns:p14="http://schemas.microsoft.com/office/powerpoint/2010/main" val="1220140841"/>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0C64DFD-3C54-47A5-8CC8-451374979E7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6638FA4-D4BE-413A-86B9-0032FD9ECC6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3C645F9-BFE3-4C16-BE6B-07146E811956}"/>
              </a:ext>
            </a:extLst>
          </p:cNvPr>
          <p:cNvSpPr>
            <a:spLocks noGrp="1" noChangeArrowheads="1"/>
          </p:cNvSpPr>
          <p:nvPr>
            <p:ph type="sldNum" sz="quarter" idx="12"/>
          </p:nvPr>
        </p:nvSpPr>
        <p:spPr>
          <a:ln/>
        </p:spPr>
        <p:txBody>
          <a:bodyPr/>
          <a:lstStyle>
            <a:lvl1pPr>
              <a:defRPr/>
            </a:lvl1pPr>
          </a:lstStyle>
          <a:p>
            <a:pPr>
              <a:defRPr/>
            </a:pPr>
            <a:fld id="{EF756DA0-09BA-4122-B7BF-1B9D41B2E093}" type="slidenum">
              <a:rPr lang="en-US" altLang="en-US"/>
              <a:pPr>
                <a:defRPr/>
              </a:pPr>
              <a:t>‹#›</a:t>
            </a:fld>
            <a:endParaRPr lang="en-US" altLang="en-US"/>
          </a:p>
        </p:txBody>
      </p:sp>
    </p:spTree>
    <p:extLst>
      <p:ext uri="{BB962C8B-B14F-4D97-AF65-F5344CB8AC3E}">
        <p14:creationId xmlns:p14="http://schemas.microsoft.com/office/powerpoint/2010/main" val="756578927"/>
      </p:ext>
    </p:extLst>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Rectangle 3">
            <a:extLst>
              <a:ext uri="{FF2B5EF4-FFF2-40B4-BE49-F238E27FC236}">
                <a16:creationId xmlns:a16="http://schemas.microsoft.com/office/drawing/2014/main" id="{DEBB3017-456D-49B3-880C-B3A0A4B2D07B}"/>
              </a:ext>
            </a:extLst>
          </p:cNvPr>
          <p:cNvSpPr>
            <a:spLocks noGrp="1" noChangeArrowheads="1"/>
          </p:cNvSpPr>
          <p:nvPr>
            <p:ph type="body" idx="1"/>
          </p:nvPr>
        </p:nvSpPr>
        <p:spPr bwMode="auto">
          <a:xfrm>
            <a:off x="1371600" y="1219200"/>
            <a:ext cx="75438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7" name="Rectangle 2">
            <a:extLst>
              <a:ext uri="{FF2B5EF4-FFF2-40B4-BE49-F238E27FC236}">
                <a16:creationId xmlns:a16="http://schemas.microsoft.com/office/drawing/2014/main" id="{B29D2053-3A4A-40B1-88A3-A02AF9ED5956}"/>
              </a:ext>
            </a:extLst>
          </p:cNvPr>
          <p:cNvSpPr>
            <a:spLocks noGrp="1" noChangeArrowheads="1"/>
          </p:cNvSpPr>
          <p:nvPr>
            <p:ph type="title"/>
          </p:nvPr>
        </p:nvSpPr>
        <p:spPr bwMode="auto">
          <a:xfrm>
            <a:off x="152400" y="304800"/>
            <a:ext cx="8763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4">
            <a:extLst>
              <a:ext uri="{FF2B5EF4-FFF2-40B4-BE49-F238E27FC236}">
                <a16:creationId xmlns:a16="http://schemas.microsoft.com/office/drawing/2014/main" id="{BE6C0491-42CB-4917-A5D3-2551D8B1D03D}"/>
              </a:ext>
            </a:extLst>
          </p:cNvPr>
          <p:cNvSpPr>
            <a:spLocks noGrp="1" noChangeArrowheads="1"/>
          </p:cNvSpPr>
          <p:nvPr>
            <p:ph type="dt" sz="half" idx="2"/>
          </p:nvPr>
        </p:nvSpPr>
        <p:spPr bwMode="auto">
          <a:xfrm>
            <a:off x="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mn-lt"/>
                <a:cs typeface="+mn-cs"/>
              </a:defRPr>
            </a:lvl1pPr>
          </a:lstStyle>
          <a:p>
            <a:pPr>
              <a:defRPr/>
            </a:pPr>
            <a:endParaRPr lang="en-US"/>
          </a:p>
        </p:txBody>
      </p:sp>
      <p:sp>
        <p:nvSpPr>
          <p:cNvPr id="1029" name="Rectangle 5">
            <a:extLst>
              <a:ext uri="{FF2B5EF4-FFF2-40B4-BE49-F238E27FC236}">
                <a16:creationId xmlns:a16="http://schemas.microsoft.com/office/drawing/2014/main" id="{2FE45C1F-084B-4566-8053-BFA71C506FD3}"/>
              </a:ext>
            </a:extLst>
          </p:cNvPr>
          <p:cNvSpPr>
            <a:spLocks noGrp="1" noChangeArrowheads="1"/>
          </p:cNvSpPr>
          <p:nvPr>
            <p:ph type="ftr" sz="quarter" idx="3"/>
          </p:nvPr>
        </p:nvSpPr>
        <p:spPr bwMode="auto">
          <a:xfrm>
            <a:off x="2133600" y="6477000"/>
            <a:ext cx="48768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atin typeface="+mn-lt"/>
                <a:cs typeface="+mn-cs"/>
              </a:defRPr>
            </a:lvl1pPr>
          </a:lstStyle>
          <a:p>
            <a:pPr>
              <a:defRPr/>
            </a:pPr>
            <a:endParaRPr lang="en-US"/>
          </a:p>
        </p:txBody>
      </p:sp>
      <p:sp>
        <p:nvSpPr>
          <p:cNvPr id="1030" name="Rectangle 6">
            <a:extLst>
              <a:ext uri="{FF2B5EF4-FFF2-40B4-BE49-F238E27FC236}">
                <a16:creationId xmlns:a16="http://schemas.microsoft.com/office/drawing/2014/main" id="{1FF180C5-D318-4DA0-A17A-C32EB37F3138}"/>
              </a:ext>
            </a:extLst>
          </p:cNvPr>
          <p:cNvSpPr>
            <a:spLocks noGrp="1" noChangeArrowheads="1"/>
          </p:cNvSpPr>
          <p:nvPr>
            <p:ph type="sldNum" sz="quarter" idx="4"/>
          </p:nvPr>
        </p:nvSpPr>
        <p:spPr bwMode="auto">
          <a:xfrm>
            <a:off x="7239000" y="647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atin typeface="Arial Narrow" panose="020B0606020202030204" pitchFamily="34" charset="0"/>
              </a:defRPr>
            </a:lvl1pPr>
          </a:lstStyle>
          <a:p>
            <a:pPr>
              <a:defRPr/>
            </a:pPr>
            <a:fld id="{D409AC0D-257A-41AC-A3AF-C39923CA25D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993" r:id="rId1"/>
    <p:sldLayoutId id="2147483994"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 id="2147483990" r:id="rId12"/>
    <p:sldLayoutId id="2147483991" r:id="rId13"/>
    <p:sldLayoutId id="2147483992" r:id="rId14"/>
  </p:sldLayoutIdLst>
  <p:transition>
    <p:fade thruBlk="1"/>
  </p:transition>
  <p:txStyles>
    <p:titleStyle>
      <a:lvl1pPr algn="ctr" rtl="0" eaLnBrk="0" fontAlgn="base" hangingPunct="0">
        <a:spcBef>
          <a:spcPct val="0"/>
        </a:spcBef>
        <a:spcAft>
          <a:spcPct val="0"/>
        </a:spcAft>
        <a:defRPr sz="3600" b="1">
          <a:solidFill>
            <a:schemeClr val="tx2"/>
          </a:solidFill>
          <a:latin typeface="+mj-lt"/>
          <a:ea typeface="+mj-ea"/>
          <a:cs typeface="+mj-cs"/>
        </a:defRPr>
      </a:lvl1pPr>
      <a:lvl2pPr algn="ctr" rtl="0" eaLnBrk="0" fontAlgn="base" hangingPunct="0">
        <a:spcBef>
          <a:spcPct val="0"/>
        </a:spcBef>
        <a:spcAft>
          <a:spcPct val="0"/>
        </a:spcAft>
        <a:defRPr sz="3600" b="1">
          <a:solidFill>
            <a:schemeClr val="tx2"/>
          </a:solidFill>
          <a:latin typeface="Arial Narrow" pitchFamily="34" charset="0"/>
        </a:defRPr>
      </a:lvl2pPr>
      <a:lvl3pPr algn="ctr" rtl="0" eaLnBrk="0" fontAlgn="base" hangingPunct="0">
        <a:spcBef>
          <a:spcPct val="0"/>
        </a:spcBef>
        <a:spcAft>
          <a:spcPct val="0"/>
        </a:spcAft>
        <a:defRPr sz="3600" b="1">
          <a:solidFill>
            <a:schemeClr val="tx2"/>
          </a:solidFill>
          <a:latin typeface="Arial Narrow" pitchFamily="34" charset="0"/>
        </a:defRPr>
      </a:lvl3pPr>
      <a:lvl4pPr algn="ctr" rtl="0" eaLnBrk="0" fontAlgn="base" hangingPunct="0">
        <a:spcBef>
          <a:spcPct val="0"/>
        </a:spcBef>
        <a:spcAft>
          <a:spcPct val="0"/>
        </a:spcAft>
        <a:defRPr sz="3600" b="1">
          <a:solidFill>
            <a:schemeClr val="tx2"/>
          </a:solidFill>
          <a:latin typeface="Arial Narrow" pitchFamily="34" charset="0"/>
        </a:defRPr>
      </a:lvl4pPr>
      <a:lvl5pPr algn="ctr" rtl="0" eaLnBrk="0" fontAlgn="base" hangingPunct="0">
        <a:spcBef>
          <a:spcPct val="0"/>
        </a:spcBef>
        <a:spcAft>
          <a:spcPct val="0"/>
        </a:spcAft>
        <a:defRPr sz="3600" b="1">
          <a:solidFill>
            <a:schemeClr val="tx2"/>
          </a:solidFill>
          <a:latin typeface="Arial Narrow" pitchFamily="34" charset="0"/>
        </a:defRPr>
      </a:lvl5pPr>
      <a:lvl6pPr marL="457200" algn="ctr" rtl="0" eaLnBrk="1" fontAlgn="base" hangingPunct="1">
        <a:spcBef>
          <a:spcPct val="0"/>
        </a:spcBef>
        <a:spcAft>
          <a:spcPct val="0"/>
        </a:spcAft>
        <a:defRPr sz="3600" b="1">
          <a:solidFill>
            <a:schemeClr val="tx2"/>
          </a:solidFill>
          <a:latin typeface="Arial Narrow" pitchFamily="34" charset="0"/>
        </a:defRPr>
      </a:lvl6pPr>
      <a:lvl7pPr marL="914400" algn="ctr" rtl="0" eaLnBrk="1" fontAlgn="base" hangingPunct="1">
        <a:spcBef>
          <a:spcPct val="0"/>
        </a:spcBef>
        <a:spcAft>
          <a:spcPct val="0"/>
        </a:spcAft>
        <a:defRPr sz="3600" b="1">
          <a:solidFill>
            <a:schemeClr val="tx2"/>
          </a:solidFill>
          <a:latin typeface="Arial Narrow" pitchFamily="34" charset="0"/>
        </a:defRPr>
      </a:lvl7pPr>
      <a:lvl8pPr marL="1371600" algn="ctr" rtl="0" eaLnBrk="1" fontAlgn="base" hangingPunct="1">
        <a:spcBef>
          <a:spcPct val="0"/>
        </a:spcBef>
        <a:spcAft>
          <a:spcPct val="0"/>
        </a:spcAft>
        <a:defRPr sz="3600" b="1">
          <a:solidFill>
            <a:schemeClr val="tx2"/>
          </a:solidFill>
          <a:latin typeface="Arial Narrow" pitchFamily="34" charset="0"/>
        </a:defRPr>
      </a:lvl8pPr>
      <a:lvl9pPr marL="1828800" algn="ctr" rtl="0" eaLnBrk="1" fontAlgn="base" hangingPunct="1">
        <a:spcBef>
          <a:spcPct val="0"/>
        </a:spcBef>
        <a:spcAft>
          <a:spcPct val="0"/>
        </a:spcAft>
        <a:defRPr sz="36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6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2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78957C9F-D226-4DA4-963D-7F124CB7464A}"/>
              </a:ext>
            </a:extLst>
          </p:cNvPr>
          <p:cNvSpPr>
            <a:spLocks noGrp="1" noChangeArrowheads="1"/>
          </p:cNvSpPr>
          <p:nvPr>
            <p:ph type="ctrTitle"/>
          </p:nvPr>
        </p:nvSpPr>
        <p:spPr>
          <a:xfrm>
            <a:off x="0" y="1447800"/>
            <a:ext cx="9144000" cy="914400"/>
          </a:xfrm>
        </p:spPr>
        <p:txBody>
          <a:bodyPr/>
          <a:lstStyle/>
          <a:p>
            <a:pPr eaLnBrk="1" hangingPunct="1"/>
            <a:endParaRPr lang="en-US" altLang="en-US"/>
          </a:p>
        </p:txBody>
      </p:sp>
      <p:sp>
        <p:nvSpPr>
          <p:cNvPr id="5123" name="Rectangle 3">
            <a:extLst>
              <a:ext uri="{FF2B5EF4-FFF2-40B4-BE49-F238E27FC236}">
                <a16:creationId xmlns:a16="http://schemas.microsoft.com/office/drawing/2014/main" id="{514D1029-33E4-48D0-BABD-848C88DE5B0D}"/>
              </a:ext>
            </a:extLst>
          </p:cNvPr>
          <p:cNvSpPr>
            <a:spLocks noGrp="1" noChangeArrowheads="1"/>
          </p:cNvSpPr>
          <p:nvPr>
            <p:ph type="subTitle" idx="1"/>
          </p:nvPr>
        </p:nvSpPr>
        <p:spPr>
          <a:xfrm>
            <a:off x="0" y="2514600"/>
            <a:ext cx="9144000" cy="2006600"/>
          </a:xfrm>
        </p:spPr>
        <p:txBody>
          <a:bodyPr/>
          <a:lstStyle/>
          <a:p>
            <a:pPr eaLnBrk="1" hangingPunct="1"/>
            <a:endParaRPr lang="en-US" altLang="en-US"/>
          </a:p>
          <a:p>
            <a:pPr eaLnBrk="1" hangingPunct="1"/>
            <a:endParaRPr lang="en-US" altLang="en-US"/>
          </a:p>
          <a:p>
            <a:pPr eaLnBrk="1" hangingPunct="1"/>
            <a:endParaRPr lang="en-US" altLang="en-US"/>
          </a:p>
        </p:txBody>
      </p:sp>
      <p:pic>
        <p:nvPicPr>
          <p:cNvPr id="5124" name="Picture 2" descr="C:\Users\Lisa Turner\Desktop\FAC TALK\iStock_000004400142Small.jpg">
            <a:extLst>
              <a:ext uri="{FF2B5EF4-FFF2-40B4-BE49-F238E27FC236}">
                <a16:creationId xmlns:a16="http://schemas.microsoft.com/office/drawing/2014/main" id="{6EF2BFE3-E78C-4664-B84B-9BFFAD45DE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 y="990600"/>
            <a:ext cx="9123363"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Rectangle 4">
            <a:extLst>
              <a:ext uri="{FF2B5EF4-FFF2-40B4-BE49-F238E27FC236}">
                <a16:creationId xmlns:a16="http://schemas.microsoft.com/office/drawing/2014/main" id="{FBB3B646-0F6B-42A8-AB88-312DDEB26C08}"/>
              </a:ext>
            </a:extLst>
          </p:cNvPr>
          <p:cNvSpPr>
            <a:spLocks noChangeArrowheads="1"/>
          </p:cNvSpPr>
          <p:nvPr/>
        </p:nvSpPr>
        <p:spPr bwMode="auto">
          <a:xfrm>
            <a:off x="304800" y="1066800"/>
            <a:ext cx="6389688"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Narrow" panose="020B0606020202030204" pitchFamily="34" charset="0"/>
              </a:defRPr>
            </a:lvl1pPr>
            <a:lvl2pPr marL="742950" indent="-285750">
              <a:spcBef>
                <a:spcPct val="20000"/>
              </a:spcBef>
              <a:buChar char="•"/>
              <a:defRPr sz="26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2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algn="ctr">
              <a:spcBef>
                <a:spcPct val="0"/>
              </a:spcBef>
              <a:buFontTx/>
              <a:buNone/>
            </a:pPr>
            <a:r>
              <a:rPr lang="en-US" altLang="en-US" sz="6000">
                <a:solidFill>
                  <a:schemeClr val="bg1"/>
                </a:solidFill>
                <a:latin typeface="Arial" panose="020B0604020202020204" pitchFamily="34" charset="0"/>
              </a:rPr>
              <a:t>Why </a:t>
            </a:r>
          </a:p>
          <a:p>
            <a:pPr algn="ctr">
              <a:spcBef>
                <a:spcPct val="0"/>
              </a:spcBef>
              <a:buFontTx/>
              <a:buNone/>
            </a:pPr>
            <a:r>
              <a:rPr lang="en-US" altLang="en-US" sz="6000">
                <a:solidFill>
                  <a:schemeClr val="bg1"/>
                </a:solidFill>
                <a:latin typeface="Arial" panose="020B0604020202020204" pitchFamily="34" charset="0"/>
              </a:rPr>
              <a:t>Build an Airplane?</a:t>
            </a:r>
          </a:p>
        </p:txBody>
      </p:sp>
    </p:spTree>
  </p:cSld>
  <p:clrMapOvr>
    <a:masterClrMapping/>
  </p:clrMapOvr>
  <p:transition>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ubtitle 3">
            <a:extLst>
              <a:ext uri="{FF2B5EF4-FFF2-40B4-BE49-F238E27FC236}">
                <a16:creationId xmlns:a16="http://schemas.microsoft.com/office/drawing/2014/main" id="{8615B206-F0B6-43AF-BAFB-726F16BB62D7}"/>
              </a:ext>
            </a:extLst>
          </p:cNvPr>
          <p:cNvSpPr>
            <a:spLocks noGrp="1" noChangeArrowheads="1"/>
          </p:cNvSpPr>
          <p:nvPr>
            <p:ph type="subTitle" idx="1"/>
          </p:nvPr>
        </p:nvSpPr>
        <p:spPr/>
        <p:txBody>
          <a:bodyPr/>
          <a:lstStyle/>
          <a:p>
            <a:pPr eaLnBrk="1" hangingPunct="1"/>
            <a:endParaRPr lang="en-US" altLang="en-US"/>
          </a:p>
        </p:txBody>
      </p:sp>
      <p:pic>
        <p:nvPicPr>
          <p:cNvPr id="22531" name="Picture 2" descr="C:\Users\Lisa Turner\Desktop\PHOTO PRIOR 2008\PHOTO 2007\CowboyLisaAt7.jpg">
            <a:extLst>
              <a:ext uri="{FF2B5EF4-FFF2-40B4-BE49-F238E27FC236}">
                <a16:creationId xmlns:a16="http://schemas.microsoft.com/office/drawing/2014/main" id="{B675E850-BCAC-422F-ABFE-EE8DF0CF95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04800"/>
            <a:ext cx="2667000" cy="621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1AA65BBE-704C-44B9-BDF7-42AF1434CCAD}"/>
              </a:ext>
            </a:extLst>
          </p:cNvPr>
          <p:cNvSpPr>
            <a:spLocks noGrp="1" noChangeArrowheads="1"/>
          </p:cNvSpPr>
          <p:nvPr>
            <p:ph type="ctrTitle"/>
          </p:nvPr>
        </p:nvSpPr>
        <p:spPr/>
        <p:txBody>
          <a:bodyPr/>
          <a:lstStyle/>
          <a:p>
            <a:endParaRPr lang="en-US" altLang="en-US"/>
          </a:p>
        </p:txBody>
      </p:sp>
      <p:sp>
        <p:nvSpPr>
          <p:cNvPr id="24579" name="Subtitle 2">
            <a:extLst>
              <a:ext uri="{FF2B5EF4-FFF2-40B4-BE49-F238E27FC236}">
                <a16:creationId xmlns:a16="http://schemas.microsoft.com/office/drawing/2014/main" id="{6F352AD6-1031-4E5D-81AE-67FFBB263BF6}"/>
              </a:ext>
            </a:extLst>
          </p:cNvPr>
          <p:cNvSpPr>
            <a:spLocks noGrp="1" noChangeArrowheads="1"/>
          </p:cNvSpPr>
          <p:nvPr>
            <p:ph type="subTitle" idx="1"/>
          </p:nvPr>
        </p:nvSpPr>
        <p:spPr/>
        <p:txBody>
          <a:bodyPr/>
          <a:lstStyle/>
          <a:p>
            <a:endParaRPr lang="en-US" altLang="en-US"/>
          </a:p>
        </p:txBody>
      </p:sp>
      <p:pic>
        <p:nvPicPr>
          <p:cNvPr id="24580" name="Picture 4">
            <a:extLst>
              <a:ext uri="{FF2B5EF4-FFF2-40B4-BE49-F238E27FC236}">
                <a16:creationId xmlns:a16="http://schemas.microsoft.com/office/drawing/2014/main" id="{6E0F46D0-52B9-422F-8494-5B474681C0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609600"/>
            <a:ext cx="4545013" cy="592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a:extLst>
              <a:ext uri="{FF2B5EF4-FFF2-40B4-BE49-F238E27FC236}">
                <a16:creationId xmlns:a16="http://schemas.microsoft.com/office/drawing/2014/main" id="{A357FCAD-B8D9-41E4-8C9D-FF3B30FC2484}"/>
              </a:ext>
            </a:extLst>
          </p:cNvPr>
          <p:cNvSpPr>
            <a:spLocks noGrp="1" noChangeArrowheads="1"/>
          </p:cNvSpPr>
          <p:nvPr>
            <p:ph type="subTitle" idx="1"/>
          </p:nvPr>
        </p:nvSpPr>
        <p:spPr>
          <a:xfrm>
            <a:off x="0" y="2514600"/>
            <a:ext cx="9144000" cy="2006600"/>
          </a:xfrm>
        </p:spPr>
        <p:txBody>
          <a:bodyPr/>
          <a:lstStyle/>
          <a:p>
            <a:pPr eaLnBrk="1" hangingPunct="1"/>
            <a:endParaRPr lang="en-US" altLang="en-US"/>
          </a:p>
          <a:p>
            <a:pPr eaLnBrk="1" hangingPunct="1"/>
            <a:endParaRPr lang="en-US" altLang="en-US"/>
          </a:p>
          <a:p>
            <a:pPr eaLnBrk="1" hangingPunct="1"/>
            <a:endParaRPr lang="en-US" altLang="en-US"/>
          </a:p>
        </p:txBody>
      </p:sp>
      <p:pic>
        <p:nvPicPr>
          <p:cNvPr id="26628" name="Picture 3">
            <a:extLst>
              <a:ext uri="{FF2B5EF4-FFF2-40B4-BE49-F238E27FC236}">
                <a16:creationId xmlns:a16="http://schemas.microsoft.com/office/drawing/2014/main" id="{FC987D39-BBED-4035-81AB-54885F6167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371600"/>
            <a:ext cx="5334000" cy="451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86CC5EA1-CF79-4830-B1F6-608F2436E5A0}"/>
              </a:ext>
            </a:extLst>
          </p:cNvPr>
          <p:cNvSpPr>
            <a:spLocks noGrp="1" noChangeArrowheads="1"/>
          </p:cNvSpPr>
          <p:nvPr>
            <p:ph type="ctrTitle"/>
          </p:nvPr>
        </p:nvSpPr>
        <p:spPr>
          <a:xfrm>
            <a:off x="457200" y="533400"/>
            <a:ext cx="8153400" cy="1447800"/>
          </a:xfrm>
        </p:spPr>
        <p:txBody>
          <a:bodyPr/>
          <a:lstStyle/>
          <a:p>
            <a:pPr eaLnBrk="1" hangingPunct="1"/>
            <a:endParaRPr lang="en-US" altLang="en-US"/>
          </a:p>
        </p:txBody>
      </p:sp>
      <p:sp>
        <p:nvSpPr>
          <p:cNvPr id="28675" name="Rectangle 3">
            <a:extLst>
              <a:ext uri="{FF2B5EF4-FFF2-40B4-BE49-F238E27FC236}">
                <a16:creationId xmlns:a16="http://schemas.microsoft.com/office/drawing/2014/main" id="{790FC0BC-C6BC-4992-B6B6-39487CCB4410}"/>
              </a:ext>
            </a:extLst>
          </p:cNvPr>
          <p:cNvSpPr>
            <a:spLocks noGrp="1" noChangeArrowheads="1"/>
          </p:cNvSpPr>
          <p:nvPr>
            <p:ph type="subTitle" idx="1"/>
          </p:nvPr>
        </p:nvSpPr>
        <p:spPr>
          <a:xfrm>
            <a:off x="762000" y="2286000"/>
            <a:ext cx="7696200" cy="2895600"/>
          </a:xfrm>
        </p:spPr>
        <p:txBody>
          <a:bodyPr/>
          <a:lstStyle/>
          <a:p>
            <a:pPr marL="457200" indent="-457200" algn="l" eaLnBrk="1" hangingPunct="1">
              <a:buFont typeface="Arial Narrow" panose="020B0606020202030204" pitchFamily="34" charset="0"/>
              <a:buAutoNum type="arabicPeriod"/>
            </a:pPr>
            <a:endParaRPr lang="en-US" altLang="en-US"/>
          </a:p>
        </p:txBody>
      </p:sp>
      <p:pic>
        <p:nvPicPr>
          <p:cNvPr id="28676" name="Picture 2">
            <a:extLst>
              <a:ext uri="{FF2B5EF4-FFF2-40B4-BE49-F238E27FC236}">
                <a16:creationId xmlns:a16="http://schemas.microsoft.com/office/drawing/2014/main" id="{4FCCA3EA-0F30-4339-B1E0-0FCCE70B96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914400"/>
            <a:ext cx="4953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a:extLst>
              <a:ext uri="{FF2B5EF4-FFF2-40B4-BE49-F238E27FC236}">
                <a16:creationId xmlns:a16="http://schemas.microsoft.com/office/drawing/2014/main" id="{1B46A83A-DBF1-4E06-BB18-14E8F6952D6A}"/>
              </a:ext>
            </a:extLst>
          </p:cNvPr>
          <p:cNvSpPr>
            <a:spLocks noGrp="1" noChangeArrowheads="1"/>
          </p:cNvSpPr>
          <p:nvPr>
            <p:ph type="subTitle" idx="1"/>
          </p:nvPr>
        </p:nvSpPr>
        <p:spPr>
          <a:xfrm>
            <a:off x="0" y="2514600"/>
            <a:ext cx="9144000" cy="2006600"/>
          </a:xfrm>
        </p:spPr>
        <p:txBody>
          <a:bodyPr/>
          <a:lstStyle/>
          <a:p>
            <a:pPr eaLnBrk="1" hangingPunct="1"/>
            <a:endParaRPr lang="en-US" altLang="en-US"/>
          </a:p>
          <a:p>
            <a:pPr eaLnBrk="1" hangingPunct="1"/>
            <a:endParaRPr lang="en-US" altLang="en-US"/>
          </a:p>
          <a:p>
            <a:pPr eaLnBrk="1" hangingPunct="1"/>
            <a:endParaRPr lang="en-US" altLang="en-US"/>
          </a:p>
        </p:txBody>
      </p:sp>
      <p:pic>
        <p:nvPicPr>
          <p:cNvPr id="30723" name="Picture 3" descr="C:\Users\Lisa Turner\Desktop\FAC TALK\LisaBikeShop.jpg">
            <a:extLst>
              <a:ext uri="{FF2B5EF4-FFF2-40B4-BE49-F238E27FC236}">
                <a16:creationId xmlns:a16="http://schemas.microsoft.com/office/drawing/2014/main" id="{BA39C6DB-5B49-42E9-838B-3F55784AC0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143000"/>
            <a:ext cx="6983413" cy="489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40031CB1-98B3-45FB-BC9B-2EEBDB0EA3CD}"/>
              </a:ext>
            </a:extLst>
          </p:cNvPr>
          <p:cNvSpPr>
            <a:spLocks noGrp="1" noChangeArrowheads="1"/>
          </p:cNvSpPr>
          <p:nvPr>
            <p:ph type="ctrTitle"/>
          </p:nvPr>
        </p:nvSpPr>
        <p:spPr/>
        <p:txBody>
          <a:bodyPr/>
          <a:lstStyle/>
          <a:p>
            <a:endParaRPr lang="en-US" altLang="en-US"/>
          </a:p>
        </p:txBody>
      </p:sp>
      <p:sp>
        <p:nvSpPr>
          <p:cNvPr id="32771" name="Subtitle 2">
            <a:extLst>
              <a:ext uri="{FF2B5EF4-FFF2-40B4-BE49-F238E27FC236}">
                <a16:creationId xmlns:a16="http://schemas.microsoft.com/office/drawing/2014/main" id="{26C81941-AD6D-478E-944B-CFF5192FA506}"/>
              </a:ext>
            </a:extLst>
          </p:cNvPr>
          <p:cNvSpPr>
            <a:spLocks noGrp="1" noChangeArrowheads="1"/>
          </p:cNvSpPr>
          <p:nvPr>
            <p:ph type="subTitle" idx="1"/>
          </p:nvPr>
        </p:nvSpPr>
        <p:spPr/>
        <p:txBody>
          <a:bodyPr/>
          <a:lstStyle/>
          <a:p>
            <a:endParaRPr lang="en-US" altLang="en-US"/>
          </a:p>
        </p:txBody>
      </p:sp>
      <p:pic>
        <p:nvPicPr>
          <p:cNvPr id="32772" name="Picture 3">
            <a:extLst>
              <a:ext uri="{FF2B5EF4-FFF2-40B4-BE49-F238E27FC236}">
                <a16:creationId xmlns:a16="http://schemas.microsoft.com/office/drawing/2014/main" id="{128B526C-D73E-413E-96D9-F25B25AB106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117600"/>
            <a:ext cx="281781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4224F5BB-5285-473D-BA86-FF46CC27B48C}"/>
              </a:ext>
            </a:extLst>
          </p:cNvPr>
          <p:cNvSpPr>
            <a:spLocks noGrp="1" noChangeArrowheads="1"/>
          </p:cNvSpPr>
          <p:nvPr>
            <p:ph type="ctrTitle"/>
          </p:nvPr>
        </p:nvSpPr>
        <p:spPr>
          <a:xfrm>
            <a:off x="76200" y="1752600"/>
            <a:ext cx="9144000" cy="914400"/>
          </a:xfrm>
        </p:spPr>
        <p:txBody>
          <a:bodyPr/>
          <a:lstStyle/>
          <a:p>
            <a:r>
              <a:rPr lang="en-US" altLang="en-US"/>
              <a:t>The Flying Dream</a:t>
            </a:r>
          </a:p>
        </p:txBody>
      </p:sp>
      <p:sp>
        <p:nvSpPr>
          <p:cNvPr id="34819" name="Subtitle 2">
            <a:extLst>
              <a:ext uri="{FF2B5EF4-FFF2-40B4-BE49-F238E27FC236}">
                <a16:creationId xmlns:a16="http://schemas.microsoft.com/office/drawing/2014/main" id="{A7A740EE-E2A2-4EE0-A19B-5EEB4A85CA18}"/>
              </a:ext>
            </a:extLst>
          </p:cNvPr>
          <p:cNvSpPr>
            <a:spLocks noGrp="1" noChangeArrowheads="1"/>
          </p:cNvSpPr>
          <p:nvPr>
            <p:ph type="subTitle" idx="1"/>
          </p:nvPr>
        </p:nvSpPr>
        <p:spPr/>
        <p:txBody>
          <a:bodyPr/>
          <a:lstStyle/>
          <a:p>
            <a:endParaRPr lang="en-US" altLang="en-US"/>
          </a:p>
        </p:txBody>
      </p:sp>
      <p:pic>
        <p:nvPicPr>
          <p:cNvPr id="34820" name="Picture 3">
            <a:extLst>
              <a:ext uri="{FF2B5EF4-FFF2-40B4-BE49-F238E27FC236}">
                <a16:creationId xmlns:a16="http://schemas.microsoft.com/office/drawing/2014/main" id="{28F1FAFB-B14D-473B-9605-E891CFF153D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411404">
            <a:off x="3765550" y="3568700"/>
            <a:ext cx="1765300" cy="144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737D4514-14BE-49DA-8534-7C7509E451A3}"/>
              </a:ext>
            </a:extLst>
          </p:cNvPr>
          <p:cNvSpPr>
            <a:spLocks noGrp="1" noChangeArrowheads="1"/>
          </p:cNvSpPr>
          <p:nvPr>
            <p:ph type="ctrTitle"/>
          </p:nvPr>
        </p:nvSpPr>
        <p:spPr>
          <a:xfrm>
            <a:off x="152400" y="1458913"/>
            <a:ext cx="9144000" cy="914400"/>
          </a:xfrm>
        </p:spPr>
        <p:txBody>
          <a:bodyPr/>
          <a:lstStyle/>
          <a:p>
            <a:r>
              <a:rPr lang="en-US" altLang="en-US"/>
              <a:t>1975</a:t>
            </a:r>
          </a:p>
        </p:txBody>
      </p:sp>
      <p:sp>
        <p:nvSpPr>
          <p:cNvPr id="36867" name="Subtitle 2">
            <a:extLst>
              <a:ext uri="{FF2B5EF4-FFF2-40B4-BE49-F238E27FC236}">
                <a16:creationId xmlns:a16="http://schemas.microsoft.com/office/drawing/2014/main" id="{E3748CC6-AD46-4125-9965-3091DB567892}"/>
              </a:ext>
            </a:extLst>
          </p:cNvPr>
          <p:cNvSpPr>
            <a:spLocks noGrp="1" noChangeArrowheads="1"/>
          </p:cNvSpPr>
          <p:nvPr>
            <p:ph type="subTitle" idx="1"/>
          </p:nvPr>
        </p:nvSpPr>
        <p:spPr/>
        <p:txBody>
          <a:bodyPr/>
          <a:lstStyle/>
          <a:p>
            <a:endParaRPr lang="en-US" altLang="en-US"/>
          </a:p>
        </p:txBody>
      </p:sp>
      <p:pic>
        <p:nvPicPr>
          <p:cNvPr id="36868" name="Picture 3">
            <a:extLst>
              <a:ext uri="{FF2B5EF4-FFF2-40B4-BE49-F238E27FC236}">
                <a16:creationId xmlns:a16="http://schemas.microsoft.com/office/drawing/2014/main" id="{4B2A938A-63A4-4AA1-B399-CFC92179BC8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254834">
            <a:off x="1627188" y="1800225"/>
            <a:ext cx="1803400"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4">
            <a:extLst>
              <a:ext uri="{FF2B5EF4-FFF2-40B4-BE49-F238E27FC236}">
                <a16:creationId xmlns:a16="http://schemas.microsoft.com/office/drawing/2014/main" id="{65CB401C-6DA6-43C0-B89E-C7F22DF9886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537152">
            <a:off x="6073775" y="1635125"/>
            <a:ext cx="15875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5">
            <a:extLst>
              <a:ext uri="{FF2B5EF4-FFF2-40B4-BE49-F238E27FC236}">
                <a16:creationId xmlns:a16="http://schemas.microsoft.com/office/drawing/2014/main" id="{A31C83D9-AD0D-4F2D-8DDA-4141BA70C79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064418">
            <a:off x="3617913" y="3138488"/>
            <a:ext cx="3998912"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F4D3EFCA-820D-465F-ACD7-895F47BDA69A}"/>
              </a:ext>
            </a:extLst>
          </p:cNvPr>
          <p:cNvSpPr>
            <a:spLocks noGrp="1" noChangeArrowheads="1"/>
          </p:cNvSpPr>
          <p:nvPr>
            <p:ph type="ctrTitle"/>
          </p:nvPr>
        </p:nvSpPr>
        <p:spPr>
          <a:xfrm>
            <a:off x="152400" y="1600200"/>
            <a:ext cx="9144000" cy="914400"/>
          </a:xfrm>
        </p:spPr>
        <p:txBody>
          <a:bodyPr/>
          <a:lstStyle/>
          <a:p>
            <a:r>
              <a:rPr lang="en-US" altLang="en-US"/>
              <a:t>Twenty years later . . .</a:t>
            </a:r>
          </a:p>
        </p:txBody>
      </p:sp>
      <p:sp>
        <p:nvSpPr>
          <p:cNvPr id="38915" name="Subtitle 2">
            <a:extLst>
              <a:ext uri="{FF2B5EF4-FFF2-40B4-BE49-F238E27FC236}">
                <a16:creationId xmlns:a16="http://schemas.microsoft.com/office/drawing/2014/main" id="{B1BC2597-9AF6-428F-A71B-21B3AE6C7ECA}"/>
              </a:ext>
            </a:extLst>
          </p:cNvPr>
          <p:cNvSpPr>
            <a:spLocks noGrp="1" noChangeArrowheads="1"/>
          </p:cNvSpPr>
          <p:nvPr>
            <p:ph type="subTitle" idx="1"/>
          </p:nvPr>
        </p:nvSpPr>
        <p:spPr/>
        <p:txBody>
          <a:bodyPr/>
          <a:lstStyle/>
          <a:p>
            <a:endParaRPr lang="en-US" altLang="en-US"/>
          </a:p>
        </p:txBody>
      </p:sp>
    </p:spTree>
  </p:cSld>
  <p:clrMapOvr>
    <a:masterClrMapping/>
  </p:clrMapOvr>
  <p:transition>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648F144C-49A5-494A-868A-6D067EBFFA3F}"/>
              </a:ext>
            </a:extLst>
          </p:cNvPr>
          <p:cNvSpPr>
            <a:spLocks noGrp="1" noChangeArrowheads="1"/>
          </p:cNvSpPr>
          <p:nvPr>
            <p:ph type="ctrTitle"/>
          </p:nvPr>
        </p:nvSpPr>
        <p:spPr>
          <a:xfrm>
            <a:off x="-76200" y="152400"/>
            <a:ext cx="9144000" cy="914400"/>
          </a:xfrm>
        </p:spPr>
        <p:txBody>
          <a:bodyPr/>
          <a:lstStyle/>
          <a:p>
            <a:r>
              <a:rPr lang="en-US" altLang="en-US"/>
              <a:t>1995</a:t>
            </a:r>
          </a:p>
        </p:txBody>
      </p:sp>
      <p:sp>
        <p:nvSpPr>
          <p:cNvPr id="40963" name="Subtitle 2">
            <a:extLst>
              <a:ext uri="{FF2B5EF4-FFF2-40B4-BE49-F238E27FC236}">
                <a16:creationId xmlns:a16="http://schemas.microsoft.com/office/drawing/2014/main" id="{68E4A335-D8D0-4580-9AAF-ADFDC50F1075}"/>
              </a:ext>
            </a:extLst>
          </p:cNvPr>
          <p:cNvSpPr>
            <a:spLocks noGrp="1" noChangeArrowheads="1"/>
          </p:cNvSpPr>
          <p:nvPr>
            <p:ph type="subTitle" idx="1"/>
          </p:nvPr>
        </p:nvSpPr>
        <p:spPr/>
        <p:txBody>
          <a:bodyPr/>
          <a:lstStyle/>
          <a:p>
            <a:endParaRPr lang="en-US" altLang="en-US"/>
          </a:p>
        </p:txBody>
      </p:sp>
      <p:pic>
        <p:nvPicPr>
          <p:cNvPr id="40964" name="Picture 3">
            <a:extLst>
              <a:ext uri="{FF2B5EF4-FFF2-40B4-BE49-F238E27FC236}">
                <a16:creationId xmlns:a16="http://schemas.microsoft.com/office/drawing/2014/main" id="{49793F54-EEC7-495A-9529-12CC7C5331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705182">
            <a:off x="863600" y="1274763"/>
            <a:ext cx="6858000" cy="320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4">
            <a:extLst>
              <a:ext uri="{FF2B5EF4-FFF2-40B4-BE49-F238E27FC236}">
                <a16:creationId xmlns:a16="http://schemas.microsoft.com/office/drawing/2014/main" id="{2575DBFA-3DCB-4F4F-BA5A-E191E62C0E8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977377">
            <a:off x="5915025" y="3824288"/>
            <a:ext cx="2933700"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0D8C200F-D007-424B-ACE3-B9D5057E3159}"/>
              </a:ext>
            </a:extLst>
          </p:cNvPr>
          <p:cNvSpPr>
            <a:spLocks noGrp="1" noChangeArrowheads="1"/>
          </p:cNvSpPr>
          <p:nvPr>
            <p:ph type="ctrTitle"/>
          </p:nvPr>
        </p:nvSpPr>
        <p:spPr>
          <a:xfrm>
            <a:off x="0" y="1524000"/>
            <a:ext cx="9144000" cy="914400"/>
          </a:xfrm>
        </p:spPr>
        <p:txBody>
          <a:bodyPr/>
          <a:lstStyle/>
          <a:p>
            <a:r>
              <a:rPr lang="en-US" altLang="en-US" dirty="0"/>
              <a:t>The Whys of Building Your Own Airplane</a:t>
            </a:r>
          </a:p>
        </p:txBody>
      </p:sp>
      <p:sp>
        <p:nvSpPr>
          <p:cNvPr id="7171" name="Subtitle 2">
            <a:extLst>
              <a:ext uri="{FF2B5EF4-FFF2-40B4-BE49-F238E27FC236}">
                <a16:creationId xmlns:a16="http://schemas.microsoft.com/office/drawing/2014/main" id="{AB05E76A-2641-4F42-A2F6-B002CB224400}"/>
              </a:ext>
            </a:extLst>
          </p:cNvPr>
          <p:cNvSpPr>
            <a:spLocks noGrp="1" noChangeArrowheads="1"/>
          </p:cNvSpPr>
          <p:nvPr>
            <p:ph type="subTitle" idx="1"/>
          </p:nvPr>
        </p:nvSpPr>
        <p:spPr>
          <a:xfrm>
            <a:off x="-304800" y="3505200"/>
            <a:ext cx="9144000" cy="635000"/>
          </a:xfrm>
        </p:spPr>
        <p:txBody>
          <a:bodyPr/>
          <a:lstStyle/>
          <a:p>
            <a:r>
              <a:rPr lang="en-US" altLang="en-US" dirty="0"/>
              <a:t>Lisa Turner</a:t>
            </a:r>
          </a:p>
          <a:p>
            <a:endParaRPr lang="en-US" altLang="en-US" dirty="0"/>
          </a:p>
          <a:p>
            <a:r>
              <a:rPr lang="en-US" altLang="en-US" dirty="0"/>
              <a:t>Airventure 2019</a:t>
            </a:r>
          </a:p>
        </p:txBody>
      </p:sp>
      <p:sp>
        <p:nvSpPr>
          <p:cNvPr id="2" name="TextBox 1">
            <a:extLst>
              <a:ext uri="{FF2B5EF4-FFF2-40B4-BE49-F238E27FC236}">
                <a16:creationId xmlns:a16="http://schemas.microsoft.com/office/drawing/2014/main" id="{37E00996-E185-476C-99CF-7E73FB1926EC}"/>
              </a:ext>
            </a:extLst>
          </p:cNvPr>
          <p:cNvSpPr txBox="1"/>
          <p:nvPr/>
        </p:nvSpPr>
        <p:spPr>
          <a:xfrm>
            <a:off x="1905000" y="5486400"/>
            <a:ext cx="5257800" cy="1200329"/>
          </a:xfrm>
          <a:prstGeom prst="rect">
            <a:avLst/>
          </a:prstGeom>
          <a:noFill/>
        </p:spPr>
        <p:txBody>
          <a:bodyPr wrap="square" rtlCol="0">
            <a:spAutoFit/>
          </a:bodyPr>
          <a:lstStyle/>
          <a:p>
            <a:pPr algn="ctr"/>
            <a:r>
              <a:rPr lang="en-US" dirty="0"/>
              <a:t>Copyright 2019. Lisa Turner. All Rights Reserved. This material may not be used without permission.</a:t>
            </a:r>
          </a:p>
          <a:p>
            <a:pPr algn="ctr"/>
            <a:endParaRPr lang="en-US" dirty="0"/>
          </a:p>
        </p:txBody>
      </p:sp>
    </p:spTree>
  </p:cSld>
  <p:clrMapOvr>
    <a:masterClrMapping/>
  </p:clrMapOvr>
  <p:transition>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a:extLst>
              <a:ext uri="{FF2B5EF4-FFF2-40B4-BE49-F238E27FC236}">
                <a16:creationId xmlns:a16="http://schemas.microsoft.com/office/drawing/2014/main" id="{15878E12-9AA2-4717-9AB0-DE7F3C6D84D3}"/>
              </a:ext>
            </a:extLst>
          </p:cNvPr>
          <p:cNvSpPr>
            <a:spLocks noGrp="1" noChangeArrowheads="1"/>
          </p:cNvSpPr>
          <p:nvPr>
            <p:ph type="subTitle" idx="1"/>
          </p:nvPr>
        </p:nvSpPr>
        <p:spPr>
          <a:xfrm>
            <a:off x="0" y="2514600"/>
            <a:ext cx="9144000" cy="2006600"/>
          </a:xfrm>
        </p:spPr>
        <p:txBody>
          <a:bodyPr/>
          <a:lstStyle/>
          <a:p>
            <a:pPr eaLnBrk="1" hangingPunct="1"/>
            <a:endParaRPr lang="en-US" altLang="en-US"/>
          </a:p>
          <a:p>
            <a:pPr eaLnBrk="1" hangingPunct="1"/>
            <a:endParaRPr lang="en-US" altLang="en-US"/>
          </a:p>
          <a:p>
            <a:pPr eaLnBrk="1" hangingPunct="1"/>
            <a:endParaRPr lang="en-US" altLang="en-US"/>
          </a:p>
        </p:txBody>
      </p:sp>
      <p:pic>
        <p:nvPicPr>
          <p:cNvPr id="43011" name="Picture 2" descr="C:\Users\Lisa Turner\Desktop\FAC TALK\Early Pulsar Story0001.jpg">
            <a:extLst>
              <a:ext uri="{FF2B5EF4-FFF2-40B4-BE49-F238E27FC236}">
                <a16:creationId xmlns:a16="http://schemas.microsoft.com/office/drawing/2014/main" id="{1E1AC08B-A0C2-48CE-BE76-A595C1F029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52171">
            <a:off x="3406775" y="846138"/>
            <a:ext cx="4678363" cy="587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E863FBE6-756E-4D79-BDB7-CCDFD7732302}"/>
              </a:ext>
            </a:extLst>
          </p:cNvPr>
          <p:cNvSpPr txBox="1">
            <a:spLocks noChangeArrowheads="1"/>
          </p:cNvSpPr>
          <p:nvPr/>
        </p:nvSpPr>
        <p:spPr bwMode="auto">
          <a:xfrm>
            <a:off x="152400" y="2667000"/>
            <a:ext cx="9144000" cy="2006600"/>
          </a:xfrm>
          <a:prstGeom prst="rect">
            <a:avLst/>
          </a:prstGeom>
          <a:noFill/>
          <a:ln w="9525">
            <a:noFill/>
            <a:miter lim="800000"/>
            <a:headEnd/>
            <a:tailEnd/>
          </a:ln>
        </p:spPr>
        <p:txBody>
          <a:bodyPr/>
          <a:lstStyle/>
          <a:p>
            <a:pPr algn="ctr" eaLnBrk="1" hangingPunct="1">
              <a:spcBef>
                <a:spcPct val="20000"/>
              </a:spcBef>
              <a:defRPr/>
            </a:pPr>
            <a:endParaRPr lang="en-US" sz="2400" kern="0">
              <a:latin typeface="+mn-lt"/>
            </a:endParaRPr>
          </a:p>
          <a:p>
            <a:pPr algn="ctr" eaLnBrk="1" hangingPunct="1">
              <a:spcBef>
                <a:spcPct val="20000"/>
              </a:spcBef>
              <a:defRPr/>
            </a:pPr>
            <a:endParaRPr lang="en-US" sz="2400" kern="0">
              <a:latin typeface="+mn-lt"/>
            </a:endParaRPr>
          </a:p>
          <a:p>
            <a:pPr algn="ctr" eaLnBrk="1" hangingPunct="1">
              <a:spcBef>
                <a:spcPct val="20000"/>
              </a:spcBef>
              <a:defRPr/>
            </a:pPr>
            <a:endParaRPr lang="en-US" sz="2400" kern="0">
              <a:latin typeface="+mn-lt"/>
            </a:endParaRPr>
          </a:p>
        </p:txBody>
      </p:sp>
      <p:pic>
        <p:nvPicPr>
          <p:cNvPr id="43013" name="Picture 4" descr="C:\Users\Lisa Turner\Desktop\ALL PULSAR PHOTO\Banyan Creek Presentation\Early Pulsar Story0002.jpg">
            <a:extLst>
              <a:ext uri="{FF2B5EF4-FFF2-40B4-BE49-F238E27FC236}">
                <a16:creationId xmlns:a16="http://schemas.microsoft.com/office/drawing/2014/main" id="{57A90484-A1A7-401C-BDA2-6D1735F45D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61497">
            <a:off x="319088" y="381000"/>
            <a:ext cx="3927475" cy="528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8218D03D-F985-4B4D-900A-E96379D40B99}"/>
              </a:ext>
            </a:extLst>
          </p:cNvPr>
          <p:cNvSpPr>
            <a:spLocks noGrp="1" noChangeArrowheads="1"/>
          </p:cNvSpPr>
          <p:nvPr>
            <p:ph type="ctrTitle"/>
          </p:nvPr>
        </p:nvSpPr>
        <p:spPr/>
        <p:txBody>
          <a:bodyPr/>
          <a:lstStyle/>
          <a:p>
            <a:r>
              <a:rPr lang="en-US" altLang="en-US" sz="5400"/>
              <a:t>Guess what happened?</a:t>
            </a:r>
          </a:p>
        </p:txBody>
      </p:sp>
      <p:sp>
        <p:nvSpPr>
          <p:cNvPr id="45059" name="Subtitle 2">
            <a:extLst>
              <a:ext uri="{FF2B5EF4-FFF2-40B4-BE49-F238E27FC236}">
                <a16:creationId xmlns:a16="http://schemas.microsoft.com/office/drawing/2014/main" id="{A20BC478-616C-4824-B939-0C19DAD7183C}"/>
              </a:ext>
            </a:extLst>
          </p:cNvPr>
          <p:cNvSpPr>
            <a:spLocks noGrp="1" noChangeArrowheads="1"/>
          </p:cNvSpPr>
          <p:nvPr>
            <p:ph type="subTitle" idx="1"/>
          </p:nvPr>
        </p:nvSpPr>
        <p:spPr/>
        <p:txBody>
          <a:bodyPr/>
          <a:lstStyle/>
          <a:p>
            <a:endParaRPr lang="en-US" altLang="en-US"/>
          </a:p>
        </p:txBody>
      </p:sp>
    </p:spTree>
  </p:cSld>
  <p:clrMapOvr>
    <a:masterClrMapping/>
  </p:clrMapOvr>
  <p:transitio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3">
            <a:extLst>
              <a:ext uri="{FF2B5EF4-FFF2-40B4-BE49-F238E27FC236}">
                <a16:creationId xmlns:a16="http://schemas.microsoft.com/office/drawing/2014/main" id="{2CF7AA1E-709C-4ACE-BBD2-451350AB56B5}"/>
              </a:ext>
            </a:extLst>
          </p:cNvPr>
          <p:cNvSpPr>
            <a:spLocks noGrp="1" noChangeArrowheads="1"/>
          </p:cNvSpPr>
          <p:nvPr>
            <p:ph type="subTitle" idx="1"/>
          </p:nvPr>
        </p:nvSpPr>
        <p:spPr>
          <a:xfrm>
            <a:off x="0" y="2514600"/>
            <a:ext cx="9144000" cy="2006600"/>
          </a:xfrm>
        </p:spPr>
        <p:txBody>
          <a:bodyPr/>
          <a:lstStyle/>
          <a:p>
            <a:pPr eaLnBrk="1" hangingPunct="1"/>
            <a:endParaRPr lang="en-US" altLang="en-US"/>
          </a:p>
          <a:p>
            <a:pPr eaLnBrk="1" hangingPunct="1"/>
            <a:endParaRPr lang="en-US" altLang="en-US"/>
          </a:p>
          <a:p>
            <a:pPr eaLnBrk="1" hangingPunct="1"/>
            <a:endParaRPr lang="en-US" altLang="en-US"/>
          </a:p>
        </p:txBody>
      </p:sp>
      <p:pic>
        <p:nvPicPr>
          <p:cNvPr id="46083" name="Picture 2" descr="C:\Users\Lisa Turner\Desktop\FAC TALK\CanonApril06024.jpg">
            <a:extLst>
              <a:ext uri="{FF2B5EF4-FFF2-40B4-BE49-F238E27FC236}">
                <a16:creationId xmlns:a16="http://schemas.microsoft.com/office/drawing/2014/main" id="{CDE828E1-8D1C-4652-9785-74483DF94B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28600"/>
            <a:ext cx="4876800" cy="650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3FD7E520-37A3-4ADD-B6C5-4F97E6444956}"/>
              </a:ext>
            </a:extLst>
          </p:cNvPr>
          <p:cNvSpPr>
            <a:spLocks noGrp="1" noChangeArrowheads="1"/>
          </p:cNvSpPr>
          <p:nvPr>
            <p:ph type="ctrTitle"/>
          </p:nvPr>
        </p:nvSpPr>
        <p:spPr>
          <a:xfrm>
            <a:off x="-76200" y="1676400"/>
            <a:ext cx="9144000" cy="914400"/>
          </a:xfrm>
        </p:spPr>
        <p:txBody>
          <a:bodyPr/>
          <a:lstStyle/>
          <a:p>
            <a:r>
              <a:rPr lang="en-US" altLang="en-US"/>
              <a:t>My Whys Were . . .</a:t>
            </a:r>
          </a:p>
        </p:txBody>
      </p:sp>
      <p:sp>
        <p:nvSpPr>
          <p:cNvPr id="48131" name="Subtitle 2">
            <a:extLst>
              <a:ext uri="{FF2B5EF4-FFF2-40B4-BE49-F238E27FC236}">
                <a16:creationId xmlns:a16="http://schemas.microsoft.com/office/drawing/2014/main" id="{449793FA-6D59-4F6B-A4DE-61DB27BEDC93}"/>
              </a:ext>
            </a:extLst>
          </p:cNvPr>
          <p:cNvSpPr>
            <a:spLocks noGrp="1" noChangeArrowheads="1"/>
          </p:cNvSpPr>
          <p:nvPr>
            <p:ph type="subTitle" idx="1"/>
          </p:nvPr>
        </p:nvSpPr>
        <p:spPr>
          <a:xfrm>
            <a:off x="-76200" y="3352800"/>
            <a:ext cx="9144000" cy="635000"/>
          </a:xfrm>
        </p:spPr>
        <p:txBody>
          <a:bodyPr/>
          <a:lstStyle/>
          <a:p>
            <a:r>
              <a:rPr lang="en-US" altLang="en-US" sz="3600" dirty="0"/>
              <a:t>Loved getting my hands on things </a:t>
            </a:r>
          </a:p>
          <a:p>
            <a:r>
              <a:rPr lang="en-US" altLang="en-US" sz="3600" dirty="0"/>
              <a:t>Loved being able to choose</a:t>
            </a:r>
          </a:p>
          <a:p>
            <a:r>
              <a:rPr lang="en-US" altLang="en-US" sz="3600" dirty="0"/>
              <a:t>Enjoyed building process. . . </a:t>
            </a:r>
          </a:p>
        </p:txBody>
      </p:sp>
    </p:spTree>
  </p:cSld>
  <p:clrMapOvr>
    <a:masterClrMapping/>
  </p:clrMapOvr>
  <p:transition>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ubtitle 3">
            <a:extLst>
              <a:ext uri="{FF2B5EF4-FFF2-40B4-BE49-F238E27FC236}">
                <a16:creationId xmlns:a16="http://schemas.microsoft.com/office/drawing/2014/main" id="{D9A8EC9E-CFF0-4874-B3E1-362DCF51918F}"/>
              </a:ext>
            </a:extLst>
          </p:cNvPr>
          <p:cNvSpPr>
            <a:spLocks noGrp="1" noChangeArrowheads="1"/>
          </p:cNvSpPr>
          <p:nvPr>
            <p:ph type="subTitle" idx="1"/>
          </p:nvPr>
        </p:nvSpPr>
        <p:spPr/>
        <p:txBody>
          <a:bodyPr/>
          <a:lstStyle/>
          <a:p>
            <a:pPr eaLnBrk="1" hangingPunct="1"/>
            <a:endParaRPr lang="en-US" altLang="en-US"/>
          </a:p>
        </p:txBody>
      </p:sp>
      <p:pic>
        <p:nvPicPr>
          <p:cNvPr id="49155" name="Picture 2" descr="C:\Users\Lisa Turner\Desktop\PHOTO PRIOR 2008\PHOTO PRIOR 2006\MISC Photo &amp; Images from old PCs\PHOTO\ScannedPhotoFolder\PalmBchPostWrench0023.jpg">
            <a:extLst>
              <a:ext uri="{FF2B5EF4-FFF2-40B4-BE49-F238E27FC236}">
                <a16:creationId xmlns:a16="http://schemas.microsoft.com/office/drawing/2014/main" id="{0C88BDF4-0987-43ED-A3DE-A07CD96528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50" y="990600"/>
            <a:ext cx="840105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ubtitle 3">
            <a:extLst>
              <a:ext uri="{FF2B5EF4-FFF2-40B4-BE49-F238E27FC236}">
                <a16:creationId xmlns:a16="http://schemas.microsoft.com/office/drawing/2014/main" id="{FF8EED9E-6A13-481A-854B-5D98351904CE}"/>
              </a:ext>
            </a:extLst>
          </p:cNvPr>
          <p:cNvSpPr>
            <a:spLocks noGrp="1" noChangeArrowheads="1"/>
          </p:cNvSpPr>
          <p:nvPr>
            <p:ph type="subTitle" idx="1"/>
          </p:nvPr>
        </p:nvSpPr>
        <p:spPr/>
        <p:txBody>
          <a:bodyPr/>
          <a:lstStyle/>
          <a:p>
            <a:pPr eaLnBrk="1" hangingPunct="1"/>
            <a:endParaRPr lang="en-US" altLang="en-US"/>
          </a:p>
        </p:txBody>
      </p:sp>
      <p:pic>
        <p:nvPicPr>
          <p:cNvPr id="51203" name="Picture 2" descr="C:\Users\Lisa Turner\Desktop\FAC TALK\PalmBchPostWrench0084.jpg">
            <a:extLst>
              <a:ext uri="{FF2B5EF4-FFF2-40B4-BE49-F238E27FC236}">
                <a16:creationId xmlns:a16="http://schemas.microsoft.com/office/drawing/2014/main" id="{F2B09A6C-36A6-4E0D-9320-FCB78B30F7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143000"/>
            <a:ext cx="7404100" cy="486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ubtitle 3">
            <a:extLst>
              <a:ext uri="{FF2B5EF4-FFF2-40B4-BE49-F238E27FC236}">
                <a16:creationId xmlns:a16="http://schemas.microsoft.com/office/drawing/2014/main" id="{1A944F9A-45E8-4E15-A9C1-4974C377FC1B}"/>
              </a:ext>
            </a:extLst>
          </p:cNvPr>
          <p:cNvSpPr>
            <a:spLocks noGrp="1" noChangeArrowheads="1"/>
          </p:cNvSpPr>
          <p:nvPr>
            <p:ph type="subTitle" idx="1"/>
          </p:nvPr>
        </p:nvSpPr>
        <p:spPr/>
        <p:txBody>
          <a:bodyPr/>
          <a:lstStyle/>
          <a:p>
            <a:pPr eaLnBrk="1" hangingPunct="1"/>
            <a:endParaRPr lang="en-US" altLang="en-US"/>
          </a:p>
        </p:txBody>
      </p:sp>
      <p:pic>
        <p:nvPicPr>
          <p:cNvPr id="53251" name="Picture 2" descr="C:\Users\Lisa Turner\Desktop\ALL PULSAR PHOTO\Banyan Creek Presentation\PalmBchPostWrench0046.jpg">
            <a:extLst>
              <a:ext uri="{FF2B5EF4-FFF2-40B4-BE49-F238E27FC236}">
                <a16:creationId xmlns:a16="http://schemas.microsoft.com/office/drawing/2014/main" id="{E94C22D0-42FD-4FD1-9749-0DF5B6A790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990600"/>
            <a:ext cx="8077200" cy="527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ubtitle 3">
            <a:extLst>
              <a:ext uri="{FF2B5EF4-FFF2-40B4-BE49-F238E27FC236}">
                <a16:creationId xmlns:a16="http://schemas.microsoft.com/office/drawing/2014/main" id="{B8A103D2-B130-4CF9-917A-2B61378F4EF9}"/>
              </a:ext>
            </a:extLst>
          </p:cNvPr>
          <p:cNvSpPr>
            <a:spLocks noGrp="1" noChangeArrowheads="1"/>
          </p:cNvSpPr>
          <p:nvPr>
            <p:ph type="subTitle" idx="1"/>
          </p:nvPr>
        </p:nvSpPr>
        <p:spPr/>
        <p:txBody>
          <a:bodyPr/>
          <a:lstStyle/>
          <a:p>
            <a:pPr eaLnBrk="1" hangingPunct="1"/>
            <a:endParaRPr lang="en-US" altLang="en-US"/>
          </a:p>
        </p:txBody>
      </p:sp>
      <p:pic>
        <p:nvPicPr>
          <p:cNvPr id="55299" name="Picture 2" descr="C:\Users\Lisa Turner\Desktop\ALL PULSAR PHOTO\LisaUnderPanel.jpg">
            <a:extLst>
              <a:ext uri="{FF2B5EF4-FFF2-40B4-BE49-F238E27FC236}">
                <a16:creationId xmlns:a16="http://schemas.microsoft.com/office/drawing/2014/main" id="{CFC6725E-E668-456A-A116-BAE4CE9C22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438" y="914400"/>
            <a:ext cx="864235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ubtitle 3">
            <a:extLst>
              <a:ext uri="{FF2B5EF4-FFF2-40B4-BE49-F238E27FC236}">
                <a16:creationId xmlns:a16="http://schemas.microsoft.com/office/drawing/2014/main" id="{36A1F12E-C456-4C45-867C-5332069D99A3}"/>
              </a:ext>
            </a:extLst>
          </p:cNvPr>
          <p:cNvSpPr>
            <a:spLocks noGrp="1" noChangeArrowheads="1"/>
          </p:cNvSpPr>
          <p:nvPr>
            <p:ph type="subTitle" idx="1"/>
          </p:nvPr>
        </p:nvSpPr>
        <p:spPr/>
        <p:txBody>
          <a:bodyPr/>
          <a:lstStyle/>
          <a:p>
            <a:pPr eaLnBrk="1" hangingPunct="1"/>
            <a:endParaRPr lang="en-US" altLang="en-US"/>
          </a:p>
        </p:txBody>
      </p:sp>
      <p:pic>
        <p:nvPicPr>
          <p:cNvPr id="57347" name="Picture 2">
            <a:extLst>
              <a:ext uri="{FF2B5EF4-FFF2-40B4-BE49-F238E27FC236}">
                <a16:creationId xmlns:a16="http://schemas.microsoft.com/office/drawing/2014/main" id="{E28BC31A-71B8-4CCE-B54D-26B181F694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71563"/>
            <a:ext cx="8664575" cy="510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ubtitle 3">
            <a:extLst>
              <a:ext uri="{FF2B5EF4-FFF2-40B4-BE49-F238E27FC236}">
                <a16:creationId xmlns:a16="http://schemas.microsoft.com/office/drawing/2014/main" id="{29C0F73A-10C5-4CEC-BE2B-7E9B6BA7BF73}"/>
              </a:ext>
            </a:extLst>
          </p:cNvPr>
          <p:cNvSpPr>
            <a:spLocks noGrp="1" noChangeArrowheads="1"/>
          </p:cNvSpPr>
          <p:nvPr>
            <p:ph type="subTitle" idx="1"/>
          </p:nvPr>
        </p:nvSpPr>
        <p:spPr/>
        <p:txBody>
          <a:bodyPr/>
          <a:lstStyle/>
          <a:p>
            <a:pPr eaLnBrk="1" hangingPunct="1"/>
            <a:endParaRPr lang="en-US" altLang="en-US"/>
          </a:p>
        </p:txBody>
      </p:sp>
      <p:pic>
        <p:nvPicPr>
          <p:cNvPr id="59395" name="Picture 2" descr="C:\Users\Lisa Turner\Desktop\PHOTO PRIOR 2008\PHOTO PRIOR 2006\MISC Photo &amp; Images from old PCs\PHOTO\PULSAR\PULSAR\NewWebTrip\trip14.jpg">
            <a:extLst>
              <a:ext uri="{FF2B5EF4-FFF2-40B4-BE49-F238E27FC236}">
                <a16:creationId xmlns:a16="http://schemas.microsoft.com/office/drawing/2014/main" id="{F9B066CE-10DB-46DC-A098-EFB00DA98A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219200"/>
            <a:ext cx="7315200" cy="488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07B7D5DA-2502-4106-84A0-954F9464842D}"/>
              </a:ext>
            </a:extLst>
          </p:cNvPr>
          <p:cNvSpPr>
            <a:spLocks noGrp="1" noChangeArrowheads="1"/>
          </p:cNvSpPr>
          <p:nvPr>
            <p:ph type="ctrTitle"/>
          </p:nvPr>
        </p:nvSpPr>
        <p:spPr>
          <a:xfrm>
            <a:off x="685800" y="636588"/>
            <a:ext cx="9144000" cy="914400"/>
          </a:xfrm>
        </p:spPr>
        <p:txBody>
          <a:bodyPr/>
          <a:lstStyle/>
          <a:p>
            <a:r>
              <a:rPr lang="en-US" altLang="en-US" sz="3200"/>
              <a:t>Who am I?</a:t>
            </a:r>
          </a:p>
        </p:txBody>
      </p:sp>
      <p:sp>
        <p:nvSpPr>
          <p:cNvPr id="8195" name="Subtitle 2">
            <a:extLst>
              <a:ext uri="{FF2B5EF4-FFF2-40B4-BE49-F238E27FC236}">
                <a16:creationId xmlns:a16="http://schemas.microsoft.com/office/drawing/2014/main" id="{4684F4D7-1120-4E64-A7A0-F7B5055E5096}"/>
              </a:ext>
            </a:extLst>
          </p:cNvPr>
          <p:cNvSpPr>
            <a:spLocks noGrp="1" noChangeArrowheads="1"/>
          </p:cNvSpPr>
          <p:nvPr>
            <p:ph type="subTitle" idx="1"/>
          </p:nvPr>
        </p:nvSpPr>
        <p:spPr>
          <a:xfrm>
            <a:off x="2894013" y="3122613"/>
            <a:ext cx="5856287" cy="4953000"/>
          </a:xfrm>
        </p:spPr>
        <p:txBody>
          <a:bodyPr/>
          <a:lstStyle/>
          <a:p>
            <a:r>
              <a:rPr lang="en-US" altLang="en-US" sz="2000" b="1" dirty="0">
                <a:latin typeface="Arial" panose="020B0604020202020204" pitchFamily="34" charset="0"/>
                <a:cs typeface="Arial" panose="020B0604020202020204" pitchFamily="34" charset="0"/>
              </a:rPr>
              <a:t>Lisa Turner</a:t>
            </a:r>
          </a:p>
          <a:p>
            <a:endParaRPr lang="en-US" altLang="en-US" sz="2000" b="1" dirty="0">
              <a:latin typeface="Arial" panose="020B0604020202020204" pitchFamily="34" charset="0"/>
              <a:cs typeface="Arial" panose="020B0604020202020204" pitchFamily="34" charset="0"/>
            </a:endParaRPr>
          </a:p>
          <a:p>
            <a:r>
              <a:rPr lang="en-US" altLang="en-US" sz="2000" b="1" dirty="0">
                <a:latin typeface="Arial" panose="020B0604020202020204" pitchFamily="34" charset="0"/>
                <a:cs typeface="Arial" panose="020B0604020202020204" pitchFamily="34" charset="0"/>
              </a:rPr>
              <a:t>EAA . . . 20+ years </a:t>
            </a:r>
          </a:p>
          <a:p>
            <a:r>
              <a:rPr lang="en-US" altLang="en-US" sz="2000" b="1" dirty="0">
                <a:latin typeface="Arial" panose="020B0604020202020204" pitchFamily="34" charset="0"/>
                <a:cs typeface="Arial" panose="020B0604020202020204" pitchFamily="34" charset="0"/>
              </a:rPr>
              <a:t>Tech Counselor, Flight Advisor</a:t>
            </a:r>
          </a:p>
          <a:p>
            <a:r>
              <a:rPr lang="en-US" altLang="en-US" sz="2000" b="1" dirty="0">
                <a:latin typeface="Arial" panose="020B0604020202020204" pitchFamily="34" charset="0"/>
                <a:cs typeface="Arial" panose="020B0604020202020204" pitchFamily="34" charset="0"/>
              </a:rPr>
              <a:t>A&amp;P, Private Pilot, AB-DAR</a:t>
            </a:r>
          </a:p>
          <a:p>
            <a:r>
              <a:rPr lang="en-US" altLang="en-US" sz="2000" b="1" dirty="0">
                <a:latin typeface="Arial" panose="020B0604020202020204" pitchFamily="34" charset="0"/>
                <a:cs typeface="Arial" panose="020B0604020202020204" pitchFamily="34" charset="0"/>
              </a:rPr>
              <a:t>Homebuilt Aircraft Council</a:t>
            </a:r>
          </a:p>
          <a:p>
            <a:endParaRPr lang="en-US" altLang="en-US" sz="2000" b="1" dirty="0">
              <a:latin typeface="Arial" panose="020B0604020202020204" pitchFamily="34" charset="0"/>
              <a:cs typeface="Arial" panose="020B0604020202020204" pitchFamily="34" charset="0"/>
            </a:endParaRPr>
          </a:p>
          <a:p>
            <a:r>
              <a:rPr lang="en-US" altLang="en-US" sz="2000" b="1" dirty="0">
                <a:latin typeface="Arial" panose="020B0604020202020204" pitchFamily="34" charset="0"/>
                <a:cs typeface="Arial" panose="020B0604020202020204" pitchFamily="34" charset="0"/>
              </a:rPr>
              <a:t>Email me at Lisa@lisaturner.com</a:t>
            </a:r>
          </a:p>
        </p:txBody>
      </p:sp>
      <p:pic>
        <p:nvPicPr>
          <p:cNvPr id="8196" name="Picture 3">
            <a:extLst>
              <a:ext uri="{FF2B5EF4-FFF2-40B4-BE49-F238E27FC236}">
                <a16:creationId xmlns:a16="http://schemas.microsoft.com/office/drawing/2014/main" id="{36283C85-EBF4-49CE-BBC5-4AD953924E6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222857">
            <a:off x="428625" y="2211388"/>
            <a:ext cx="1711325"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4">
            <a:extLst>
              <a:ext uri="{FF2B5EF4-FFF2-40B4-BE49-F238E27FC236}">
                <a16:creationId xmlns:a16="http://schemas.microsoft.com/office/drawing/2014/main" id="{6F65EA7E-CA11-4500-A610-FEBE4888273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38100"/>
            <a:ext cx="28956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5">
            <a:extLst>
              <a:ext uri="{FF2B5EF4-FFF2-40B4-BE49-F238E27FC236}">
                <a16:creationId xmlns:a16="http://schemas.microsoft.com/office/drawing/2014/main" id="{708C5792-B524-4771-8F98-9E589115F06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35200" y="1711325"/>
            <a:ext cx="2209800"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6">
            <a:extLst>
              <a:ext uri="{FF2B5EF4-FFF2-40B4-BE49-F238E27FC236}">
                <a16:creationId xmlns:a16="http://schemas.microsoft.com/office/drawing/2014/main" id="{EB6C7F1A-AF55-4740-900E-A1FA7E44849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4163" y="430213"/>
            <a:ext cx="3567112"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7">
            <a:extLst>
              <a:ext uri="{FF2B5EF4-FFF2-40B4-BE49-F238E27FC236}">
                <a16:creationId xmlns:a16="http://schemas.microsoft.com/office/drawing/2014/main" id="{016AA536-0425-47A1-B2A2-26EB1EBBC3F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3122613"/>
            <a:ext cx="143192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8">
            <a:extLst>
              <a:ext uri="{FF2B5EF4-FFF2-40B4-BE49-F238E27FC236}">
                <a16:creationId xmlns:a16="http://schemas.microsoft.com/office/drawing/2014/main" id="{D2C77C55-34E6-4C5A-98FA-5185C325432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1888851">
            <a:off x="865188" y="4486275"/>
            <a:ext cx="1163637"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ubtitle 3">
            <a:extLst>
              <a:ext uri="{FF2B5EF4-FFF2-40B4-BE49-F238E27FC236}">
                <a16:creationId xmlns:a16="http://schemas.microsoft.com/office/drawing/2014/main" id="{C4CB6B59-FEFE-4349-AC78-09C2DB2CDBE7}"/>
              </a:ext>
            </a:extLst>
          </p:cNvPr>
          <p:cNvSpPr>
            <a:spLocks noGrp="1" noChangeArrowheads="1"/>
          </p:cNvSpPr>
          <p:nvPr>
            <p:ph type="subTitle" idx="1"/>
          </p:nvPr>
        </p:nvSpPr>
        <p:spPr/>
        <p:txBody>
          <a:bodyPr/>
          <a:lstStyle/>
          <a:p>
            <a:pPr eaLnBrk="1" hangingPunct="1"/>
            <a:endParaRPr lang="en-US" altLang="en-US"/>
          </a:p>
        </p:txBody>
      </p:sp>
      <p:pic>
        <p:nvPicPr>
          <p:cNvPr id="61443" name="Picture 2" descr="C:\Users\Lisa Turner\Desktop\ALL PULSAR PHOTO\LisaLandingEdited.jpg">
            <a:extLst>
              <a:ext uri="{FF2B5EF4-FFF2-40B4-BE49-F238E27FC236}">
                <a16:creationId xmlns:a16="http://schemas.microsoft.com/office/drawing/2014/main" id="{E82B9796-2013-4A73-9DD1-4183EF836C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0"/>
            <a:ext cx="8488363" cy="398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ubtitle 3">
            <a:extLst>
              <a:ext uri="{FF2B5EF4-FFF2-40B4-BE49-F238E27FC236}">
                <a16:creationId xmlns:a16="http://schemas.microsoft.com/office/drawing/2014/main" id="{AA486CA5-3345-4DBA-A9A9-41A1EBEC2B5B}"/>
              </a:ext>
            </a:extLst>
          </p:cNvPr>
          <p:cNvSpPr>
            <a:spLocks noGrp="1" noChangeArrowheads="1"/>
          </p:cNvSpPr>
          <p:nvPr>
            <p:ph type="subTitle" idx="1"/>
          </p:nvPr>
        </p:nvSpPr>
        <p:spPr/>
        <p:txBody>
          <a:bodyPr/>
          <a:lstStyle/>
          <a:p>
            <a:pPr eaLnBrk="1" hangingPunct="1"/>
            <a:endParaRPr lang="en-US" altLang="en-US"/>
          </a:p>
        </p:txBody>
      </p:sp>
      <p:pic>
        <p:nvPicPr>
          <p:cNvPr id="63491" name="Picture 2" descr="C:\Users\Lisa Turner\Desktop\ALL PULSAR PHOTO\Banyan Creek Presentation\Gus&amp;LisaFlying2.jpg">
            <a:extLst>
              <a:ext uri="{FF2B5EF4-FFF2-40B4-BE49-F238E27FC236}">
                <a16:creationId xmlns:a16="http://schemas.microsoft.com/office/drawing/2014/main" id="{F0EC25B4-331A-4B2B-A740-77506F378A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90600"/>
            <a:ext cx="8245475"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ubtitle 3">
            <a:extLst>
              <a:ext uri="{FF2B5EF4-FFF2-40B4-BE49-F238E27FC236}">
                <a16:creationId xmlns:a16="http://schemas.microsoft.com/office/drawing/2014/main" id="{A19874D7-FB4A-4EEC-BE44-E2F8F73A5D31}"/>
              </a:ext>
            </a:extLst>
          </p:cNvPr>
          <p:cNvSpPr>
            <a:spLocks noGrp="1" noChangeArrowheads="1"/>
          </p:cNvSpPr>
          <p:nvPr>
            <p:ph type="subTitle" idx="1"/>
          </p:nvPr>
        </p:nvSpPr>
        <p:spPr/>
        <p:txBody>
          <a:bodyPr/>
          <a:lstStyle/>
          <a:p>
            <a:pPr eaLnBrk="1" hangingPunct="1"/>
            <a:endParaRPr lang="en-US" altLang="en-US"/>
          </a:p>
        </p:txBody>
      </p:sp>
      <p:pic>
        <p:nvPicPr>
          <p:cNvPr id="65539" name="Picture 2">
            <a:extLst>
              <a:ext uri="{FF2B5EF4-FFF2-40B4-BE49-F238E27FC236}">
                <a16:creationId xmlns:a16="http://schemas.microsoft.com/office/drawing/2014/main" id="{9FFF3857-C36A-4386-ACBF-C8FD2F9213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914400"/>
            <a:ext cx="8345488" cy="558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F207996A-AAFB-4B45-8E57-B50BC12A1FF0}"/>
              </a:ext>
            </a:extLst>
          </p:cNvPr>
          <p:cNvSpPr>
            <a:spLocks noGrp="1" noChangeArrowheads="1"/>
          </p:cNvSpPr>
          <p:nvPr>
            <p:ph type="ctrTitle"/>
          </p:nvPr>
        </p:nvSpPr>
        <p:spPr>
          <a:xfrm>
            <a:off x="-76200" y="1676400"/>
            <a:ext cx="9144000" cy="914400"/>
          </a:xfrm>
        </p:spPr>
        <p:txBody>
          <a:bodyPr/>
          <a:lstStyle/>
          <a:p>
            <a:r>
              <a:rPr lang="en-US" altLang="en-US"/>
              <a:t>More Whys . . . </a:t>
            </a:r>
          </a:p>
        </p:txBody>
      </p:sp>
      <p:sp>
        <p:nvSpPr>
          <p:cNvPr id="67587" name="Subtitle 2">
            <a:extLst>
              <a:ext uri="{FF2B5EF4-FFF2-40B4-BE49-F238E27FC236}">
                <a16:creationId xmlns:a16="http://schemas.microsoft.com/office/drawing/2014/main" id="{2E93BFB6-7AE1-4054-917C-5D0696BDA0A6}"/>
              </a:ext>
            </a:extLst>
          </p:cNvPr>
          <p:cNvSpPr>
            <a:spLocks noGrp="1" noChangeArrowheads="1"/>
          </p:cNvSpPr>
          <p:nvPr>
            <p:ph type="subTitle" idx="1"/>
          </p:nvPr>
        </p:nvSpPr>
        <p:spPr>
          <a:xfrm>
            <a:off x="-76200" y="3352800"/>
            <a:ext cx="9144000" cy="635000"/>
          </a:xfrm>
        </p:spPr>
        <p:txBody>
          <a:bodyPr/>
          <a:lstStyle/>
          <a:p>
            <a:r>
              <a:rPr lang="en-US" altLang="en-US" sz="3600"/>
              <a:t>Loved flying my own craft</a:t>
            </a:r>
          </a:p>
          <a:p>
            <a:r>
              <a:rPr lang="en-US" altLang="en-US" sz="3600"/>
              <a:t>Loved photographing my childhood home</a:t>
            </a:r>
          </a:p>
          <a:p>
            <a:r>
              <a:rPr lang="en-US" altLang="en-US" sz="3600"/>
              <a:t>Loved visiting family</a:t>
            </a:r>
          </a:p>
        </p:txBody>
      </p:sp>
    </p:spTree>
  </p:cSld>
  <p:clrMapOvr>
    <a:masterClrMapping/>
  </p:clrMapOvr>
  <p:transition>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ubtitle 3">
            <a:extLst>
              <a:ext uri="{FF2B5EF4-FFF2-40B4-BE49-F238E27FC236}">
                <a16:creationId xmlns:a16="http://schemas.microsoft.com/office/drawing/2014/main" id="{C0288676-3D28-4273-8539-368B1939AA1F}"/>
              </a:ext>
            </a:extLst>
          </p:cNvPr>
          <p:cNvSpPr>
            <a:spLocks noGrp="1" noChangeArrowheads="1"/>
          </p:cNvSpPr>
          <p:nvPr>
            <p:ph type="subTitle" idx="1"/>
          </p:nvPr>
        </p:nvSpPr>
        <p:spPr/>
        <p:txBody>
          <a:bodyPr/>
          <a:lstStyle/>
          <a:p>
            <a:pPr eaLnBrk="1" hangingPunct="1"/>
            <a:endParaRPr lang="en-US" altLang="en-US"/>
          </a:p>
        </p:txBody>
      </p:sp>
      <p:pic>
        <p:nvPicPr>
          <p:cNvPr id="68611" name="Picture 2" descr="C:\Users\Lisa Turner\Desktop\ALL PULSAR PHOTO\Banyan Creek Presentation\trip4.jpg">
            <a:extLst>
              <a:ext uri="{FF2B5EF4-FFF2-40B4-BE49-F238E27FC236}">
                <a16:creationId xmlns:a16="http://schemas.microsoft.com/office/drawing/2014/main" id="{BFCEAEBF-A2FC-4DB2-A482-5221191CDD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143000"/>
            <a:ext cx="5626100" cy="549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ubtitle 3">
            <a:extLst>
              <a:ext uri="{FF2B5EF4-FFF2-40B4-BE49-F238E27FC236}">
                <a16:creationId xmlns:a16="http://schemas.microsoft.com/office/drawing/2014/main" id="{92BBD75F-D5E6-4D1D-9D7A-5F61063515B6}"/>
              </a:ext>
            </a:extLst>
          </p:cNvPr>
          <p:cNvSpPr>
            <a:spLocks noGrp="1" noChangeArrowheads="1"/>
          </p:cNvSpPr>
          <p:nvPr>
            <p:ph type="subTitle" idx="1"/>
          </p:nvPr>
        </p:nvSpPr>
        <p:spPr/>
        <p:txBody>
          <a:bodyPr/>
          <a:lstStyle/>
          <a:p>
            <a:pPr eaLnBrk="1" hangingPunct="1"/>
            <a:endParaRPr lang="en-US" altLang="en-US"/>
          </a:p>
        </p:txBody>
      </p:sp>
      <p:pic>
        <p:nvPicPr>
          <p:cNvPr id="70659" name="Picture 2" descr="C:\Users\Lisa Turner\Desktop\ALL PULSAR PHOTO\Banyan Creek Presentation\trip7.jpg">
            <a:extLst>
              <a:ext uri="{FF2B5EF4-FFF2-40B4-BE49-F238E27FC236}">
                <a16:creationId xmlns:a16="http://schemas.microsoft.com/office/drawing/2014/main" id="{4B196850-2D0A-4F05-A5F5-6419CF5C56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913" y="1143000"/>
            <a:ext cx="837882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a:extLst>
              <a:ext uri="{FF2B5EF4-FFF2-40B4-BE49-F238E27FC236}">
                <a16:creationId xmlns:a16="http://schemas.microsoft.com/office/drawing/2014/main" id="{2F405EFE-7C09-495A-996A-BFD159A742FE}"/>
              </a:ext>
            </a:extLst>
          </p:cNvPr>
          <p:cNvSpPr>
            <a:spLocks noGrp="1" noChangeArrowheads="1"/>
          </p:cNvSpPr>
          <p:nvPr>
            <p:ph type="ctrTitle"/>
          </p:nvPr>
        </p:nvSpPr>
        <p:spPr>
          <a:xfrm>
            <a:off x="0" y="1447800"/>
            <a:ext cx="9144000" cy="914400"/>
          </a:xfrm>
        </p:spPr>
        <p:txBody>
          <a:bodyPr/>
          <a:lstStyle/>
          <a:p>
            <a:r>
              <a:rPr lang="en-US" altLang="en-US"/>
              <a:t>The Biggest Whys. . .</a:t>
            </a:r>
          </a:p>
        </p:txBody>
      </p:sp>
      <p:sp>
        <p:nvSpPr>
          <p:cNvPr id="72707" name="Subtitle 2">
            <a:extLst>
              <a:ext uri="{FF2B5EF4-FFF2-40B4-BE49-F238E27FC236}">
                <a16:creationId xmlns:a16="http://schemas.microsoft.com/office/drawing/2014/main" id="{880E1F59-E477-48A7-AC05-AC9389BFD767}"/>
              </a:ext>
            </a:extLst>
          </p:cNvPr>
          <p:cNvSpPr>
            <a:spLocks noGrp="1" noChangeArrowheads="1"/>
          </p:cNvSpPr>
          <p:nvPr>
            <p:ph type="subTitle" idx="1"/>
          </p:nvPr>
        </p:nvSpPr>
        <p:spPr>
          <a:xfrm>
            <a:off x="28575" y="2667000"/>
            <a:ext cx="9144000" cy="635000"/>
          </a:xfrm>
        </p:spPr>
        <p:txBody>
          <a:bodyPr/>
          <a:lstStyle/>
          <a:p>
            <a:r>
              <a:rPr lang="en-US" altLang="en-US" sz="4000"/>
              <a:t>Confidence</a:t>
            </a:r>
          </a:p>
          <a:p>
            <a:r>
              <a:rPr lang="en-US" altLang="en-US" sz="4000"/>
              <a:t>Happiness</a:t>
            </a:r>
          </a:p>
          <a:p>
            <a:r>
              <a:rPr lang="en-US" altLang="en-US" sz="4000"/>
              <a:t>Sharing it with you</a:t>
            </a:r>
          </a:p>
        </p:txBody>
      </p:sp>
    </p:spTree>
  </p:cSld>
  <p:clrMapOvr>
    <a:masterClrMapping/>
  </p:clrMapOvr>
  <p:transition>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a:extLst>
              <a:ext uri="{FF2B5EF4-FFF2-40B4-BE49-F238E27FC236}">
                <a16:creationId xmlns:a16="http://schemas.microsoft.com/office/drawing/2014/main" id="{47A3276F-18FF-4BCE-89E8-10C0A0210E60}"/>
              </a:ext>
            </a:extLst>
          </p:cNvPr>
          <p:cNvSpPr>
            <a:spLocks noGrp="1" noChangeArrowheads="1"/>
          </p:cNvSpPr>
          <p:nvPr>
            <p:ph type="ctrTitle"/>
          </p:nvPr>
        </p:nvSpPr>
        <p:spPr>
          <a:xfrm>
            <a:off x="0" y="914400"/>
            <a:ext cx="9144000" cy="914400"/>
          </a:xfrm>
        </p:spPr>
        <p:txBody>
          <a:bodyPr/>
          <a:lstStyle/>
          <a:p>
            <a:r>
              <a:rPr lang="en-US" altLang="en-US"/>
              <a:t>Whys from other workshops:</a:t>
            </a:r>
          </a:p>
        </p:txBody>
      </p:sp>
      <p:sp>
        <p:nvSpPr>
          <p:cNvPr id="73731" name="Subtitle 2">
            <a:extLst>
              <a:ext uri="{FF2B5EF4-FFF2-40B4-BE49-F238E27FC236}">
                <a16:creationId xmlns:a16="http://schemas.microsoft.com/office/drawing/2014/main" id="{47A5FCDC-75C5-4B27-8959-E12E19969CE2}"/>
              </a:ext>
            </a:extLst>
          </p:cNvPr>
          <p:cNvSpPr>
            <a:spLocks noGrp="1" noChangeArrowheads="1"/>
          </p:cNvSpPr>
          <p:nvPr>
            <p:ph type="subTitle" idx="1"/>
          </p:nvPr>
        </p:nvSpPr>
        <p:spPr>
          <a:xfrm>
            <a:off x="228600" y="2057400"/>
            <a:ext cx="8791575" cy="635000"/>
          </a:xfrm>
        </p:spPr>
        <p:txBody>
          <a:bodyPr/>
          <a:lstStyle/>
          <a:p>
            <a:r>
              <a:rPr lang="en-US" altLang="en-US" sz="4000"/>
              <a:t>Passionate about creating/working on things</a:t>
            </a:r>
          </a:p>
          <a:p>
            <a:r>
              <a:rPr lang="en-US" altLang="en-US" sz="4000"/>
              <a:t>Want something that expresses my individuality</a:t>
            </a:r>
          </a:p>
          <a:p>
            <a:r>
              <a:rPr lang="en-US" altLang="en-US" sz="4000"/>
              <a:t>Love design and experimenting</a:t>
            </a:r>
          </a:p>
          <a:p>
            <a:r>
              <a:rPr lang="en-US" altLang="en-US" sz="4000"/>
              <a:t>Want a project that whole family can work on</a:t>
            </a:r>
          </a:p>
          <a:p>
            <a:endParaRPr lang="en-US" altLang="en-US" sz="4000"/>
          </a:p>
        </p:txBody>
      </p:sp>
    </p:spTree>
  </p:cSld>
  <p:clrMapOvr>
    <a:masterClrMapping/>
  </p:clrMapOvr>
  <p:transition>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a:extLst>
              <a:ext uri="{FF2B5EF4-FFF2-40B4-BE49-F238E27FC236}">
                <a16:creationId xmlns:a16="http://schemas.microsoft.com/office/drawing/2014/main" id="{51E7F510-9A57-4BEE-92BB-60EC371C615E}"/>
              </a:ext>
            </a:extLst>
          </p:cNvPr>
          <p:cNvSpPr>
            <a:spLocks noGrp="1" noChangeArrowheads="1"/>
          </p:cNvSpPr>
          <p:nvPr>
            <p:ph type="ctrTitle"/>
          </p:nvPr>
        </p:nvSpPr>
        <p:spPr>
          <a:xfrm>
            <a:off x="762000" y="2906713"/>
            <a:ext cx="7315200" cy="914400"/>
          </a:xfrm>
        </p:spPr>
        <p:txBody>
          <a:bodyPr/>
          <a:lstStyle/>
          <a:p>
            <a:r>
              <a:rPr lang="en-US" altLang="en-US"/>
              <a:t>“When we are motivated by goals that have deep meaning, by dreams that need completion, by pure love that needs expressing, then we truly live life." </a:t>
            </a:r>
            <a:br>
              <a:rPr lang="en-US" altLang="en-US"/>
            </a:br>
            <a:r>
              <a:rPr lang="en-US" altLang="en-US" sz="2800"/>
              <a:t>-</a:t>
            </a:r>
            <a:r>
              <a:rPr lang="en-US" altLang="en-US"/>
              <a:t> </a:t>
            </a:r>
            <a:r>
              <a:rPr lang="en-US" altLang="en-US" sz="2400"/>
              <a:t>Greg Anderson </a:t>
            </a:r>
          </a:p>
        </p:txBody>
      </p:sp>
      <p:sp>
        <p:nvSpPr>
          <p:cNvPr id="74755" name="Subtitle 2">
            <a:extLst>
              <a:ext uri="{FF2B5EF4-FFF2-40B4-BE49-F238E27FC236}">
                <a16:creationId xmlns:a16="http://schemas.microsoft.com/office/drawing/2014/main" id="{1C54B139-7757-4654-969A-ACFF06A3862E}"/>
              </a:ext>
            </a:extLst>
          </p:cNvPr>
          <p:cNvSpPr>
            <a:spLocks noGrp="1" noChangeArrowheads="1"/>
          </p:cNvSpPr>
          <p:nvPr>
            <p:ph type="subTitle" idx="1"/>
          </p:nvPr>
        </p:nvSpPr>
        <p:spPr/>
        <p:txBody>
          <a:bodyPr/>
          <a:lstStyle/>
          <a:p>
            <a:endParaRPr lang="en-US" altLang="en-US"/>
          </a:p>
        </p:txBody>
      </p:sp>
    </p:spTree>
  </p:cSld>
  <p:clrMapOvr>
    <a:masterClrMapping/>
  </p:clrMapOvr>
  <p:transition>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05D34BD8-4F39-48F0-812D-CC71E503E9CA}"/>
              </a:ext>
            </a:extLst>
          </p:cNvPr>
          <p:cNvSpPr>
            <a:spLocks noGrp="1" noChangeArrowheads="1"/>
          </p:cNvSpPr>
          <p:nvPr>
            <p:ph type="ctrTitle"/>
          </p:nvPr>
        </p:nvSpPr>
        <p:spPr>
          <a:xfrm>
            <a:off x="1371600" y="1371600"/>
            <a:ext cx="6477000" cy="914400"/>
          </a:xfrm>
        </p:spPr>
        <p:txBody>
          <a:bodyPr/>
          <a:lstStyle/>
          <a:p>
            <a:r>
              <a:rPr lang="en-US" altLang="en-US"/>
              <a:t>Here are some more whys for why YOU should build and fly your own airplane</a:t>
            </a:r>
            <a:br>
              <a:rPr lang="en-US" altLang="en-US"/>
            </a:br>
            <a:endParaRPr lang="en-US" altLang="en-US"/>
          </a:p>
        </p:txBody>
      </p:sp>
      <p:sp>
        <p:nvSpPr>
          <p:cNvPr id="75779" name="Subtitle 2">
            <a:extLst>
              <a:ext uri="{FF2B5EF4-FFF2-40B4-BE49-F238E27FC236}">
                <a16:creationId xmlns:a16="http://schemas.microsoft.com/office/drawing/2014/main" id="{4C2773B8-3466-4A72-8B9A-FF8071191A4A}"/>
              </a:ext>
            </a:extLst>
          </p:cNvPr>
          <p:cNvSpPr>
            <a:spLocks noGrp="1" noChangeArrowheads="1"/>
          </p:cNvSpPr>
          <p:nvPr>
            <p:ph type="subTitle" idx="1"/>
          </p:nvPr>
        </p:nvSpPr>
        <p:spPr>
          <a:xfrm>
            <a:off x="-76200" y="3352800"/>
            <a:ext cx="9144000" cy="635000"/>
          </a:xfrm>
        </p:spPr>
        <p:txBody>
          <a:bodyPr/>
          <a:lstStyle/>
          <a:p>
            <a:r>
              <a:rPr lang="en-US" altLang="en-US" sz="3600"/>
              <a:t>You will learn how to prioritize</a:t>
            </a:r>
          </a:p>
          <a:p>
            <a:r>
              <a:rPr lang="en-US" altLang="en-US" sz="3600"/>
              <a:t>You will learn how to set and achieve goals</a:t>
            </a:r>
          </a:p>
          <a:p>
            <a:r>
              <a:rPr lang="en-US" altLang="en-US" sz="3600"/>
              <a:t>It will make your aviation relationships even more meaningful</a:t>
            </a:r>
          </a:p>
        </p:txBody>
      </p:sp>
    </p:spTree>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E0EFB24D-713D-4563-86EC-DB23510450DA}"/>
              </a:ext>
            </a:extLst>
          </p:cNvPr>
          <p:cNvSpPr>
            <a:spLocks noGrp="1" noChangeArrowheads="1"/>
          </p:cNvSpPr>
          <p:nvPr>
            <p:ph type="ctrTitle"/>
          </p:nvPr>
        </p:nvSpPr>
        <p:spPr>
          <a:xfrm>
            <a:off x="0" y="457200"/>
            <a:ext cx="9144000" cy="914400"/>
          </a:xfrm>
        </p:spPr>
        <p:txBody>
          <a:bodyPr/>
          <a:lstStyle/>
          <a:p>
            <a:r>
              <a:rPr lang="en-US" altLang="en-US" dirty="0"/>
              <a:t>Why Build an Airplane?</a:t>
            </a:r>
          </a:p>
        </p:txBody>
      </p:sp>
      <p:sp>
        <p:nvSpPr>
          <p:cNvPr id="10243" name="Subtitle 2">
            <a:extLst>
              <a:ext uri="{FF2B5EF4-FFF2-40B4-BE49-F238E27FC236}">
                <a16:creationId xmlns:a16="http://schemas.microsoft.com/office/drawing/2014/main" id="{F93F1EBD-C270-4AEB-BA9C-417B1ADEAC38}"/>
              </a:ext>
            </a:extLst>
          </p:cNvPr>
          <p:cNvSpPr>
            <a:spLocks noGrp="1" noChangeArrowheads="1"/>
          </p:cNvSpPr>
          <p:nvPr>
            <p:ph type="subTitle" idx="1"/>
          </p:nvPr>
        </p:nvSpPr>
        <p:spPr>
          <a:xfrm>
            <a:off x="2438400" y="1981200"/>
            <a:ext cx="7543800" cy="3124200"/>
          </a:xfrm>
        </p:spPr>
        <p:txBody>
          <a:bodyPr/>
          <a:lstStyle/>
          <a:p>
            <a:pPr algn="l"/>
            <a:r>
              <a:rPr lang="en-US" altLang="en-US" sz="4000" dirty="0"/>
              <a:t>Lots of HOW . . . </a:t>
            </a:r>
          </a:p>
          <a:p>
            <a:pPr algn="l"/>
            <a:endParaRPr lang="en-US" altLang="en-US" sz="4000" dirty="0"/>
          </a:p>
          <a:p>
            <a:pPr algn="l"/>
            <a:r>
              <a:rPr lang="en-US" altLang="en-US" sz="4000" dirty="0"/>
              <a:t>Buy why?</a:t>
            </a:r>
          </a:p>
        </p:txBody>
      </p:sp>
    </p:spTree>
  </p:cSld>
  <p:clrMapOvr>
    <a:masterClrMapping/>
  </p:clrMapOvr>
  <p:transition>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ubtitle 3">
            <a:extLst>
              <a:ext uri="{FF2B5EF4-FFF2-40B4-BE49-F238E27FC236}">
                <a16:creationId xmlns:a16="http://schemas.microsoft.com/office/drawing/2014/main" id="{FCBA2791-7DE0-424D-967D-6D05DE57FAD9}"/>
              </a:ext>
            </a:extLst>
          </p:cNvPr>
          <p:cNvSpPr>
            <a:spLocks noGrp="1"/>
          </p:cNvSpPr>
          <p:nvPr>
            <p:ph type="subTitle" idx="1"/>
          </p:nvPr>
        </p:nvSpPr>
        <p:spPr>
          <a:xfrm>
            <a:off x="1066800" y="1752600"/>
            <a:ext cx="7086600" cy="3200400"/>
          </a:xfrm>
        </p:spPr>
        <p:style>
          <a:lnRef idx="1">
            <a:schemeClr val="accent5"/>
          </a:lnRef>
          <a:fillRef idx="2">
            <a:schemeClr val="accent5"/>
          </a:fillRef>
          <a:effectRef idx="1">
            <a:schemeClr val="accent5"/>
          </a:effectRef>
          <a:fontRef idx="minor">
            <a:schemeClr val="dk1"/>
          </a:fontRef>
        </p:style>
        <p:txBody>
          <a:bodyPr/>
          <a:lstStyle/>
          <a:p>
            <a:pPr eaLnBrk="1" hangingPunct="1">
              <a:defRPr/>
            </a:pPr>
            <a:r>
              <a:rPr lang="en-US" altLang="en-US" sz="4800" b="1" dirty="0">
                <a:solidFill>
                  <a:srgbClr val="274E75"/>
                </a:solidFill>
                <a:latin typeface="Arial Rounded MT Bold" panose="020F0704030504030204" pitchFamily="34" charset="0"/>
              </a:rPr>
              <a:t>You can use the same tools and techniques no matter what you want to achieve</a:t>
            </a:r>
          </a:p>
          <a:p>
            <a:pPr eaLnBrk="1" hangingPunct="1">
              <a:defRPr/>
            </a:pPr>
            <a:endParaRPr lang="en-US" altLang="en-US" dirty="0"/>
          </a:p>
        </p:txBody>
      </p:sp>
    </p:spTree>
  </p:cSld>
  <p:clrMapOvr>
    <a:masterClrMapping/>
  </p:clrMapOvr>
  <p:transition>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53F75E5F-7214-4F05-893F-A9E4622056CF}"/>
              </a:ext>
            </a:extLst>
          </p:cNvPr>
          <p:cNvSpPr>
            <a:spLocks noGrp="1" noChangeArrowheads="1"/>
          </p:cNvSpPr>
          <p:nvPr>
            <p:ph type="ctrTitle"/>
          </p:nvPr>
        </p:nvSpPr>
        <p:spPr>
          <a:xfrm>
            <a:off x="762000" y="914400"/>
            <a:ext cx="7543800" cy="1447800"/>
          </a:xfrm>
        </p:spPr>
        <p:txBody>
          <a:bodyPr/>
          <a:lstStyle/>
          <a:p>
            <a:pPr eaLnBrk="1" hangingPunct="1"/>
            <a:r>
              <a:rPr lang="en-US" altLang="en-US" sz="3600"/>
              <a:t>Competing Priorities . . . </a:t>
            </a:r>
          </a:p>
        </p:txBody>
      </p:sp>
      <p:sp>
        <p:nvSpPr>
          <p:cNvPr id="78851" name="Rectangle 3">
            <a:extLst>
              <a:ext uri="{FF2B5EF4-FFF2-40B4-BE49-F238E27FC236}">
                <a16:creationId xmlns:a16="http://schemas.microsoft.com/office/drawing/2014/main" id="{E577A589-6C51-4A70-8474-A9FD3BE8ADD8}"/>
              </a:ext>
            </a:extLst>
          </p:cNvPr>
          <p:cNvSpPr>
            <a:spLocks noGrp="1" noChangeArrowheads="1"/>
          </p:cNvSpPr>
          <p:nvPr>
            <p:ph type="subTitle" idx="1"/>
          </p:nvPr>
        </p:nvSpPr>
        <p:spPr>
          <a:xfrm>
            <a:off x="0" y="2514600"/>
            <a:ext cx="9144000" cy="2006600"/>
          </a:xfrm>
        </p:spPr>
        <p:txBody>
          <a:bodyPr/>
          <a:lstStyle/>
          <a:p>
            <a:pPr eaLnBrk="1" hangingPunct="1"/>
            <a:endParaRPr lang="en-US" altLang="en-US"/>
          </a:p>
          <a:p>
            <a:pPr eaLnBrk="1" hangingPunct="1"/>
            <a:endParaRPr lang="en-US" altLang="en-US"/>
          </a:p>
          <a:p>
            <a:pPr eaLnBrk="1" hangingPunct="1"/>
            <a:endParaRPr lang="en-US" altLang="en-US"/>
          </a:p>
        </p:txBody>
      </p:sp>
      <p:pic>
        <p:nvPicPr>
          <p:cNvPr id="78852" name="Picture 3" descr="C:\Users\Lisa Turner\Desktop\WEB ALL\iStock_000002914890XSmall.jpg">
            <a:extLst>
              <a:ext uri="{FF2B5EF4-FFF2-40B4-BE49-F238E27FC236}">
                <a16:creationId xmlns:a16="http://schemas.microsoft.com/office/drawing/2014/main" id="{2669280A-2D19-4DD1-AA4B-D3C7D12627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3200400"/>
            <a:ext cx="3903663"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3" name="Picture 4" descr="C:\Users\Lisa Turner\Desktop\WEB ALL\iStock_000002910017Small.jpg">
            <a:extLst>
              <a:ext uri="{FF2B5EF4-FFF2-40B4-BE49-F238E27FC236}">
                <a16:creationId xmlns:a16="http://schemas.microsoft.com/office/drawing/2014/main" id="{B7CEEBE5-842A-4DD1-8354-718E6B900C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2743200"/>
            <a:ext cx="3592513"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a:extLst>
              <a:ext uri="{FF2B5EF4-FFF2-40B4-BE49-F238E27FC236}">
                <a16:creationId xmlns:a16="http://schemas.microsoft.com/office/drawing/2014/main" id="{EDF7CEE3-3B35-44DD-AC40-004D8EC44249}"/>
              </a:ext>
            </a:extLst>
          </p:cNvPr>
          <p:cNvSpPr>
            <a:spLocks noGrp="1" noChangeArrowheads="1"/>
          </p:cNvSpPr>
          <p:nvPr>
            <p:ph type="ctrTitle"/>
          </p:nvPr>
        </p:nvSpPr>
        <p:spPr>
          <a:xfrm>
            <a:off x="533400" y="2582863"/>
            <a:ext cx="7772400" cy="465137"/>
          </a:xfrm>
        </p:spPr>
        <p:txBody>
          <a:bodyPr/>
          <a:lstStyle/>
          <a:p>
            <a:r>
              <a:rPr lang="en-US" altLang="en-US"/>
              <a:t>How many of you have a list of goals or bucket list items?</a:t>
            </a:r>
            <a:br>
              <a:rPr lang="en-US" altLang="en-US"/>
            </a:br>
            <a:br>
              <a:rPr lang="en-US" altLang="en-US"/>
            </a:br>
            <a:r>
              <a:rPr lang="en-US" altLang="en-US"/>
              <a:t>How many of you have them written down somewhere?</a:t>
            </a:r>
          </a:p>
        </p:txBody>
      </p:sp>
      <p:sp>
        <p:nvSpPr>
          <p:cNvPr id="80899" name="Subtitle 2">
            <a:extLst>
              <a:ext uri="{FF2B5EF4-FFF2-40B4-BE49-F238E27FC236}">
                <a16:creationId xmlns:a16="http://schemas.microsoft.com/office/drawing/2014/main" id="{070B583A-0151-464D-AD73-A57B4B8E50F3}"/>
              </a:ext>
            </a:extLst>
          </p:cNvPr>
          <p:cNvSpPr>
            <a:spLocks noGrp="1" noChangeArrowheads="1"/>
          </p:cNvSpPr>
          <p:nvPr>
            <p:ph type="subTitle" idx="1"/>
          </p:nvPr>
        </p:nvSpPr>
        <p:spPr>
          <a:xfrm>
            <a:off x="7938" y="762000"/>
            <a:ext cx="9144000" cy="2057400"/>
          </a:xfrm>
        </p:spPr>
        <p:txBody>
          <a:bodyPr/>
          <a:lstStyle/>
          <a:p>
            <a:endParaRPr lang="en-US" altLang="en-US"/>
          </a:p>
        </p:txBody>
      </p:sp>
      <p:pic>
        <p:nvPicPr>
          <p:cNvPr id="80900" name="Picture 3">
            <a:extLst>
              <a:ext uri="{FF2B5EF4-FFF2-40B4-BE49-F238E27FC236}">
                <a16:creationId xmlns:a16="http://schemas.microsoft.com/office/drawing/2014/main" id="{F553EF70-D461-4525-BEF8-56627466185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915157">
            <a:off x="533400" y="5029200"/>
            <a:ext cx="2203450" cy="147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3">
            <a:extLst>
              <a:ext uri="{FF2B5EF4-FFF2-40B4-BE49-F238E27FC236}">
                <a16:creationId xmlns:a16="http://schemas.microsoft.com/office/drawing/2014/main" id="{0378FA65-A281-4885-833F-B4FA7D77C51B}"/>
              </a:ext>
            </a:extLst>
          </p:cNvPr>
          <p:cNvSpPr>
            <a:spLocks noGrp="1" noChangeArrowheads="1"/>
          </p:cNvSpPr>
          <p:nvPr>
            <p:ph type="subTitle" idx="1"/>
          </p:nvPr>
        </p:nvSpPr>
        <p:spPr>
          <a:xfrm>
            <a:off x="0" y="2514600"/>
            <a:ext cx="9144000" cy="2006600"/>
          </a:xfrm>
        </p:spPr>
        <p:txBody>
          <a:bodyPr/>
          <a:lstStyle/>
          <a:p>
            <a:pPr eaLnBrk="1" hangingPunct="1"/>
            <a:endParaRPr lang="en-US" altLang="en-US"/>
          </a:p>
          <a:p>
            <a:pPr eaLnBrk="1" hangingPunct="1"/>
            <a:endParaRPr lang="en-US" altLang="en-US"/>
          </a:p>
          <a:p>
            <a:pPr eaLnBrk="1" hangingPunct="1"/>
            <a:endParaRPr lang="en-US" altLang="en-US"/>
          </a:p>
        </p:txBody>
      </p:sp>
      <p:pic>
        <p:nvPicPr>
          <p:cNvPr id="81924" name="Picture 3">
            <a:extLst>
              <a:ext uri="{FF2B5EF4-FFF2-40B4-BE49-F238E27FC236}">
                <a16:creationId xmlns:a16="http://schemas.microsoft.com/office/drawing/2014/main" id="{A505FC6E-2828-4962-B4D7-DE8EAD57B3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371600"/>
            <a:ext cx="5334000" cy="451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5" name="TextBox 1">
            <a:extLst>
              <a:ext uri="{FF2B5EF4-FFF2-40B4-BE49-F238E27FC236}">
                <a16:creationId xmlns:a16="http://schemas.microsoft.com/office/drawing/2014/main" id="{A3F2938E-4E3C-4A28-863C-26E10686F760}"/>
              </a:ext>
            </a:extLst>
          </p:cNvPr>
          <p:cNvSpPr txBox="1">
            <a:spLocks noChangeArrowheads="1"/>
          </p:cNvSpPr>
          <p:nvPr/>
        </p:nvSpPr>
        <p:spPr bwMode="auto">
          <a:xfrm>
            <a:off x="3429000" y="2438400"/>
            <a:ext cx="4114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Narrow" panose="020B0606020202030204" pitchFamily="34" charset="0"/>
              </a:defRPr>
            </a:lvl1pPr>
            <a:lvl2pPr marL="742950" indent="-285750">
              <a:spcBef>
                <a:spcPct val="20000"/>
              </a:spcBef>
              <a:buChar char="•"/>
              <a:defRPr sz="26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2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FontTx/>
              <a:buNone/>
            </a:pPr>
            <a:r>
              <a:rPr lang="en-US" altLang="en-US" sz="5400" b="1">
                <a:latin typeface="AR BERKLEY" panose="02000000000000000000" pitchFamily="2" charset="0"/>
              </a:rPr>
              <a:t>Top 3</a:t>
            </a:r>
          </a:p>
        </p:txBody>
      </p:sp>
    </p:spTree>
  </p:cSld>
  <p:clrMapOvr>
    <a:masterClrMapping/>
  </p:clrMapOvr>
  <p:transition>
    <p:fade thruBlk="1"/>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a:extLst>
              <a:ext uri="{FF2B5EF4-FFF2-40B4-BE49-F238E27FC236}">
                <a16:creationId xmlns:a16="http://schemas.microsoft.com/office/drawing/2014/main" id="{DE722B82-531E-46BA-9C5B-50AF5A21E9F2}"/>
              </a:ext>
            </a:extLst>
          </p:cNvPr>
          <p:cNvSpPr>
            <a:spLocks noGrp="1" noChangeArrowheads="1"/>
          </p:cNvSpPr>
          <p:nvPr>
            <p:ph type="ctrTitle"/>
          </p:nvPr>
        </p:nvSpPr>
        <p:spPr>
          <a:xfrm>
            <a:off x="801688" y="1411288"/>
            <a:ext cx="6019800" cy="2068512"/>
          </a:xfrm>
        </p:spPr>
        <p:txBody>
          <a:bodyPr/>
          <a:lstStyle/>
          <a:p>
            <a:r>
              <a:rPr lang="en-US" altLang="en-US"/>
              <a:t>Brian Tracy, author of “Goals!” says that less than 3% of the population has written goals with a target date</a:t>
            </a:r>
            <a:endParaRPr lang="en-US" altLang="en-US" sz="2400"/>
          </a:p>
        </p:txBody>
      </p:sp>
      <p:sp>
        <p:nvSpPr>
          <p:cNvPr id="83971" name="Subtitle 2">
            <a:extLst>
              <a:ext uri="{FF2B5EF4-FFF2-40B4-BE49-F238E27FC236}">
                <a16:creationId xmlns:a16="http://schemas.microsoft.com/office/drawing/2014/main" id="{8BBB5B75-CF41-4711-B898-56B73F7F5E5E}"/>
              </a:ext>
            </a:extLst>
          </p:cNvPr>
          <p:cNvSpPr>
            <a:spLocks noGrp="1" noChangeArrowheads="1"/>
          </p:cNvSpPr>
          <p:nvPr>
            <p:ph type="subTitle" idx="1"/>
          </p:nvPr>
        </p:nvSpPr>
        <p:spPr/>
        <p:txBody>
          <a:bodyPr/>
          <a:lstStyle/>
          <a:p>
            <a:endParaRPr lang="en-US" altLang="en-US"/>
          </a:p>
        </p:txBody>
      </p:sp>
      <p:pic>
        <p:nvPicPr>
          <p:cNvPr id="83972" name="Picture 3">
            <a:extLst>
              <a:ext uri="{FF2B5EF4-FFF2-40B4-BE49-F238E27FC236}">
                <a16:creationId xmlns:a16="http://schemas.microsoft.com/office/drawing/2014/main" id="{95633C8E-90CE-43A2-BB6E-FDD766DA9D0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764487">
            <a:off x="5227638" y="4122738"/>
            <a:ext cx="31877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a:extLst>
              <a:ext uri="{FF2B5EF4-FFF2-40B4-BE49-F238E27FC236}">
                <a16:creationId xmlns:a16="http://schemas.microsoft.com/office/drawing/2014/main" id="{941706FE-AE67-4F0A-8AE7-2BFE7EDFE0EC}"/>
              </a:ext>
            </a:extLst>
          </p:cNvPr>
          <p:cNvSpPr>
            <a:spLocks noGrp="1" noChangeArrowheads="1"/>
          </p:cNvSpPr>
          <p:nvPr>
            <p:ph type="ctrTitle"/>
          </p:nvPr>
        </p:nvSpPr>
        <p:spPr>
          <a:xfrm>
            <a:off x="914400" y="457200"/>
            <a:ext cx="7315200" cy="1676400"/>
          </a:xfrm>
        </p:spPr>
        <p:txBody>
          <a:bodyPr/>
          <a:lstStyle/>
          <a:p>
            <a:r>
              <a:rPr lang="en-US" altLang="en-US">
                <a:solidFill>
                  <a:srgbClr val="FF0000"/>
                </a:solidFill>
              </a:rPr>
              <a:t>WARNING!</a:t>
            </a:r>
            <a:br>
              <a:rPr lang="en-US" altLang="en-US"/>
            </a:br>
            <a:r>
              <a:rPr lang="en-US" altLang="en-US"/>
              <a:t>THIS IS NOT EASY!</a:t>
            </a:r>
            <a:br>
              <a:rPr lang="en-US" altLang="en-US"/>
            </a:br>
            <a:endParaRPr lang="en-US" altLang="en-US" sz="2400"/>
          </a:p>
        </p:txBody>
      </p:sp>
      <p:sp>
        <p:nvSpPr>
          <p:cNvPr id="84995" name="Subtitle 2">
            <a:extLst>
              <a:ext uri="{FF2B5EF4-FFF2-40B4-BE49-F238E27FC236}">
                <a16:creationId xmlns:a16="http://schemas.microsoft.com/office/drawing/2014/main" id="{7F45318A-812D-4320-80C2-C98DC17B388A}"/>
              </a:ext>
            </a:extLst>
          </p:cNvPr>
          <p:cNvSpPr>
            <a:spLocks noGrp="1" noChangeArrowheads="1"/>
          </p:cNvSpPr>
          <p:nvPr>
            <p:ph type="subTitle" idx="1"/>
          </p:nvPr>
        </p:nvSpPr>
        <p:spPr>
          <a:xfrm>
            <a:off x="1524000" y="2209800"/>
            <a:ext cx="7086600" cy="1752600"/>
          </a:xfrm>
        </p:spPr>
        <p:txBody>
          <a:bodyPr/>
          <a:lstStyle/>
          <a:p>
            <a:pPr marL="457200" indent="-457200" algn="l">
              <a:buFont typeface="Wingdings" panose="05000000000000000000" pitchFamily="2" charset="2"/>
              <a:buChar char="q"/>
            </a:pPr>
            <a:r>
              <a:rPr lang="en-US" altLang="en-US" sz="3200" b="1" dirty="0"/>
              <a:t>You will need to prioritize ruthlessly</a:t>
            </a:r>
          </a:p>
          <a:p>
            <a:pPr marL="457200" indent="-457200" algn="l">
              <a:buFont typeface="Wingdings" panose="05000000000000000000" pitchFamily="2" charset="2"/>
              <a:buChar char="q"/>
            </a:pPr>
            <a:r>
              <a:rPr lang="en-US" altLang="en-US" sz="3200" b="1" dirty="0"/>
              <a:t>You will need to give up other things on your list, for now</a:t>
            </a:r>
          </a:p>
          <a:p>
            <a:pPr marL="457200" indent="-457200" algn="l">
              <a:buFont typeface="Wingdings" panose="05000000000000000000" pitchFamily="2" charset="2"/>
              <a:buChar char="q"/>
            </a:pPr>
            <a:r>
              <a:rPr lang="en-US" altLang="en-US" sz="3200" b="1" dirty="0"/>
              <a:t>You will need to spend time, effort, and yes, money, achieving your goal</a:t>
            </a:r>
          </a:p>
          <a:p>
            <a:pPr marL="457200" indent="-457200" algn="l">
              <a:buFont typeface="Wingdings" panose="05000000000000000000" pitchFamily="2" charset="2"/>
              <a:buChar char="q"/>
            </a:pPr>
            <a:r>
              <a:rPr lang="en-US" altLang="en-US" sz="3200" b="1" dirty="0"/>
              <a:t>Is it worth it?</a:t>
            </a:r>
          </a:p>
          <a:p>
            <a:pPr marL="457200" indent="-457200" algn="l">
              <a:buFont typeface="Wingdings" panose="05000000000000000000" pitchFamily="2" charset="2"/>
              <a:buChar char="q"/>
            </a:pPr>
            <a:r>
              <a:rPr lang="en-US" altLang="en-US" sz="3200" b="1" dirty="0"/>
              <a:t>YOU get to decide. . . </a:t>
            </a:r>
          </a:p>
        </p:txBody>
      </p:sp>
    </p:spTree>
  </p:cSld>
  <p:clrMapOvr>
    <a:masterClrMapping/>
  </p:clrMapOvr>
  <p:transition>
    <p:fade thruBlk="1"/>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3">
            <a:extLst>
              <a:ext uri="{FF2B5EF4-FFF2-40B4-BE49-F238E27FC236}">
                <a16:creationId xmlns:a16="http://schemas.microsoft.com/office/drawing/2014/main" id="{798F2D98-6BBE-46F8-B060-280DD92C5DF5}"/>
              </a:ext>
            </a:extLst>
          </p:cNvPr>
          <p:cNvSpPr>
            <a:spLocks noGrp="1" noChangeArrowheads="1"/>
          </p:cNvSpPr>
          <p:nvPr>
            <p:ph type="subTitle" idx="1"/>
          </p:nvPr>
        </p:nvSpPr>
        <p:spPr>
          <a:xfrm>
            <a:off x="0" y="2514600"/>
            <a:ext cx="9144000" cy="2006600"/>
          </a:xfrm>
        </p:spPr>
        <p:txBody>
          <a:bodyPr/>
          <a:lstStyle/>
          <a:p>
            <a:pPr eaLnBrk="1" hangingPunct="1"/>
            <a:endParaRPr lang="en-US" altLang="en-US"/>
          </a:p>
          <a:p>
            <a:pPr eaLnBrk="1" hangingPunct="1"/>
            <a:endParaRPr lang="en-US" altLang="en-US"/>
          </a:p>
          <a:p>
            <a:pPr eaLnBrk="1" hangingPunct="1"/>
            <a:endParaRPr lang="en-US" altLang="en-US"/>
          </a:p>
        </p:txBody>
      </p:sp>
      <p:pic>
        <p:nvPicPr>
          <p:cNvPr id="87043" name="Picture 2" descr="C:\Users\Lisa Turner\Desktop\FAC TALK\OpenThisSideweb.jpg">
            <a:extLst>
              <a:ext uri="{FF2B5EF4-FFF2-40B4-BE49-F238E27FC236}">
                <a16:creationId xmlns:a16="http://schemas.microsoft.com/office/drawing/2014/main" id="{1638B239-21C4-49AD-AEFB-25086B5DA9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838200"/>
            <a:ext cx="75184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86EE7297-A15D-424C-88CA-E4D46F3F7B9C}"/>
              </a:ext>
            </a:extLst>
          </p:cNvPr>
          <p:cNvSpPr>
            <a:spLocks noGrp="1" noChangeArrowheads="1"/>
          </p:cNvSpPr>
          <p:nvPr>
            <p:ph type="ctrTitle"/>
          </p:nvPr>
        </p:nvSpPr>
        <p:spPr>
          <a:xfrm>
            <a:off x="381000" y="838200"/>
            <a:ext cx="8153400" cy="1447800"/>
          </a:xfrm>
        </p:spPr>
        <p:txBody>
          <a:bodyPr/>
          <a:lstStyle/>
          <a:p>
            <a:pPr eaLnBrk="1" hangingPunct="1"/>
            <a:r>
              <a:rPr lang="en-US" altLang="en-US"/>
              <a:t>Why – What - How</a:t>
            </a:r>
            <a:endParaRPr lang="en-US" altLang="en-US" sz="2800"/>
          </a:p>
        </p:txBody>
      </p:sp>
      <p:sp>
        <p:nvSpPr>
          <p:cNvPr id="9219" name="Rectangle 3">
            <a:extLst>
              <a:ext uri="{FF2B5EF4-FFF2-40B4-BE49-F238E27FC236}">
                <a16:creationId xmlns:a16="http://schemas.microsoft.com/office/drawing/2014/main" id="{88F3A2D5-6839-4B80-BB36-C94827C146BF}"/>
              </a:ext>
            </a:extLst>
          </p:cNvPr>
          <p:cNvSpPr>
            <a:spLocks noGrp="1" noChangeArrowheads="1"/>
          </p:cNvSpPr>
          <p:nvPr>
            <p:ph type="subTitle" idx="1"/>
          </p:nvPr>
        </p:nvSpPr>
        <p:spPr>
          <a:xfrm>
            <a:off x="762000" y="2514600"/>
            <a:ext cx="7696200" cy="2895600"/>
          </a:xfrm>
        </p:spPr>
        <p:txBody>
          <a:bodyPr/>
          <a:lstStyle/>
          <a:p>
            <a:pPr marL="342900" indent="-342900" algn="l" eaLnBrk="1" hangingPunct="1">
              <a:buFont typeface="Arial" pitchFamily="34" charset="0"/>
              <a:buChar char="•"/>
              <a:defRPr/>
            </a:pPr>
            <a:r>
              <a:rPr lang="en-US" b="1" dirty="0"/>
              <a:t>Write it down in detail, with start date and completion date. You have just jumpstarted your brain’s goal achievement center.</a:t>
            </a:r>
          </a:p>
          <a:p>
            <a:pPr marL="342900" indent="-342900" algn="l" eaLnBrk="1" hangingPunct="1">
              <a:buFont typeface="Arial" pitchFamily="34" charset="0"/>
              <a:buChar char="•"/>
              <a:defRPr/>
            </a:pPr>
            <a:r>
              <a:rPr lang="en-US" b="1" dirty="0"/>
              <a:t>Identify the obstacles you will face. Write them down.</a:t>
            </a:r>
          </a:p>
          <a:p>
            <a:pPr marL="342900" indent="-342900" algn="l" eaLnBrk="1" hangingPunct="1">
              <a:buFont typeface="Arial" pitchFamily="34" charset="0"/>
              <a:buChar char="•"/>
              <a:defRPr/>
            </a:pPr>
            <a:r>
              <a:rPr lang="en-US" b="1" dirty="0"/>
              <a:t>Identify the solutions you will devise to overcome the obstacles.</a:t>
            </a:r>
          </a:p>
          <a:p>
            <a:pPr marL="342900" indent="-342900" algn="l" eaLnBrk="1" hangingPunct="1">
              <a:buFont typeface="Arial" pitchFamily="34" charset="0"/>
              <a:buChar char="•"/>
              <a:defRPr/>
            </a:pPr>
            <a:r>
              <a:rPr lang="en-US" b="1" dirty="0"/>
              <a:t>Visualize yourself choosing, building, testing, and flying your personal aircraft every night as you fall asleep.</a:t>
            </a:r>
          </a:p>
          <a:p>
            <a:pPr algn="l" eaLnBrk="1" hangingPunct="1">
              <a:defRPr/>
            </a:pPr>
            <a:endParaRPr lang="en-US" dirty="0"/>
          </a:p>
          <a:p>
            <a:pPr marL="457200" indent="-457200" algn="l" eaLnBrk="1" hangingPunct="1">
              <a:buFont typeface="+mj-lt"/>
              <a:buAutoNum type="arabicPeriod"/>
              <a:defRPr/>
            </a:pPr>
            <a:endParaRPr lang="en-US" dirty="0"/>
          </a:p>
          <a:p>
            <a:pPr marL="457200" indent="-457200" algn="l" eaLnBrk="1" hangingPunct="1">
              <a:buFont typeface="+mj-lt"/>
              <a:buAutoNum type="arabicPeriod"/>
              <a:defRPr/>
            </a:pPr>
            <a:endParaRPr lang="en-US" dirty="0"/>
          </a:p>
        </p:txBody>
      </p:sp>
    </p:spTree>
  </p:cSld>
  <p:clrMapOvr>
    <a:masterClrMapping/>
  </p:clrMapOvr>
  <p:transition>
    <p:fade thruBlk="1"/>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4981E7AB-0400-46E6-8755-54CFA7C63564}"/>
              </a:ext>
            </a:extLst>
          </p:cNvPr>
          <p:cNvSpPr>
            <a:spLocks noGrp="1" noChangeArrowheads="1"/>
          </p:cNvSpPr>
          <p:nvPr>
            <p:ph type="ctrTitle"/>
          </p:nvPr>
        </p:nvSpPr>
        <p:spPr>
          <a:xfrm>
            <a:off x="457200" y="533400"/>
            <a:ext cx="8153400" cy="1447800"/>
          </a:xfrm>
        </p:spPr>
        <p:txBody>
          <a:bodyPr/>
          <a:lstStyle/>
          <a:p>
            <a:pPr eaLnBrk="1" hangingPunct="1"/>
            <a:r>
              <a:rPr lang="en-US" altLang="en-US" dirty="0"/>
              <a:t>Here’s what you’ll get:</a:t>
            </a:r>
          </a:p>
        </p:txBody>
      </p:sp>
      <p:sp>
        <p:nvSpPr>
          <p:cNvPr id="99331" name="Rectangle 3">
            <a:extLst>
              <a:ext uri="{FF2B5EF4-FFF2-40B4-BE49-F238E27FC236}">
                <a16:creationId xmlns:a16="http://schemas.microsoft.com/office/drawing/2014/main" id="{FB70B0EA-C5F2-4879-AF7C-C4EB45DC19D9}"/>
              </a:ext>
            </a:extLst>
          </p:cNvPr>
          <p:cNvSpPr>
            <a:spLocks noGrp="1" noChangeArrowheads="1"/>
          </p:cNvSpPr>
          <p:nvPr>
            <p:ph type="subTitle" idx="1"/>
          </p:nvPr>
        </p:nvSpPr>
        <p:spPr>
          <a:xfrm>
            <a:off x="762000" y="2286000"/>
            <a:ext cx="7696200" cy="2895600"/>
          </a:xfrm>
        </p:spPr>
        <p:txBody>
          <a:bodyPr/>
          <a:lstStyle/>
          <a:p>
            <a:pPr marL="457200" indent="-457200" algn="l" eaLnBrk="1" hangingPunct="1">
              <a:buFont typeface="Arial Narrow" panose="020B0606020202030204" pitchFamily="34" charset="0"/>
              <a:buAutoNum type="arabicPeriod"/>
            </a:pPr>
            <a:r>
              <a:rPr lang="en-US" altLang="en-US" b="1" dirty="0"/>
              <a:t>An ongoing flow of pride and satisfaction from your build – especially if it takes a while</a:t>
            </a:r>
          </a:p>
          <a:p>
            <a:pPr marL="457200" indent="-457200" algn="l" eaLnBrk="1" hangingPunct="1">
              <a:buFont typeface="Arial Narrow" panose="020B0606020202030204" pitchFamily="34" charset="0"/>
              <a:buAutoNum type="arabicPeriod"/>
            </a:pPr>
            <a:r>
              <a:rPr lang="en-US" altLang="en-US" b="1" dirty="0"/>
              <a:t>An expansion of happiness and confidence</a:t>
            </a:r>
          </a:p>
          <a:p>
            <a:pPr marL="457200" indent="-457200" algn="l" eaLnBrk="1" hangingPunct="1">
              <a:buFont typeface="Arial Narrow" panose="020B0606020202030204" pitchFamily="34" charset="0"/>
              <a:buAutoNum type="arabicPeriod"/>
            </a:pPr>
            <a:r>
              <a:rPr lang="en-US" altLang="en-US" b="1" dirty="0"/>
              <a:t>An enriched sense of creativity and accomplishment</a:t>
            </a:r>
          </a:p>
          <a:p>
            <a:pPr marL="457200" indent="-457200" algn="l" eaLnBrk="1" hangingPunct="1">
              <a:buFont typeface="Arial Narrow" panose="020B0606020202030204" pitchFamily="34" charset="0"/>
              <a:buAutoNum type="arabicPeriod"/>
            </a:pPr>
            <a:r>
              <a:rPr lang="en-US" altLang="en-US" b="1" dirty="0"/>
              <a:t>You’ll become a great goal setter and planner</a:t>
            </a:r>
          </a:p>
          <a:p>
            <a:pPr marL="457200" indent="-457200" algn="l" eaLnBrk="1" hangingPunct="1">
              <a:buFont typeface="Arial Narrow" panose="020B0606020202030204" pitchFamily="34" charset="0"/>
              <a:buAutoNum type="arabicPeriod"/>
            </a:pPr>
            <a:r>
              <a:rPr lang="en-US" altLang="en-US" b="1" dirty="0"/>
              <a:t>You have the joy of going places and having total strangers come up to you with a grin</a:t>
            </a:r>
          </a:p>
          <a:p>
            <a:pPr marL="457200" indent="-457200" algn="l" eaLnBrk="1" hangingPunct="1">
              <a:buFont typeface="Arial Narrow" panose="020B0606020202030204" pitchFamily="34" charset="0"/>
              <a:buAutoNum type="arabicPeriod"/>
            </a:pPr>
            <a:r>
              <a:rPr lang="en-US" altLang="en-US" b="1" dirty="0"/>
              <a:t>You’ll be able to share your expertise with others</a:t>
            </a:r>
          </a:p>
          <a:p>
            <a:pPr marL="457200" indent="-457200" algn="l" eaLnBrk="1" hangingPunct="1">
              <a:buFont typeface="Arial Narrow" panose="020B0606020202030204" pitchFamily="34" charset="0"/>
              <a:buAutoNum type="arabicPeriod"/>
            </a:pPr>
            <a:endParaRPr lang="en-US" altLang="en-US" dirty="0"/>
          </a:p>
        </p:txBody>
      </p:sp>
    </p:spTree>
  </p:cSld>
  <p:clrMapOvr>
    <a:masterClrMapping/>
  </p:clrMapOvr>
  <p:transition>
    <p:fade thruBlk="1"/>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D93EBC25-0ABD-46C7-84A0-BBC6A35C98C2}"/>
              </a:ext>
            </a:extLst>
          </p:cNvPr>
          <p:cNvSpPr>
            <a:spLocks noGrp="1" noChangeArrowheads="1"/>
          </p:cNvSpPr>
          <p:nvPr>
            <p:ph type="ctrTitle"/>
          </p:nvPr>
        </p:nvSpPr>
        <p:spPr>
          <a:xfrm>
            <a:off x="0" y="1371600"/>
            <a:ext cx="9144000" cy="914400"/>
          </a:xfrm>
        </p:spPr>
        <p:txBody>
          <a:bodyPr/>
          <a:lstStyle/>
          <a:p>
            <a:pPr eaLnBrk="1" hangingPunct="1"/>
            <a:r>
              <a:rPr lang="en-US" altLang="en-US" sz="6000"/>
              <a:t>Who said this?</a:t>
            </a:r>
          </a:p>
        </p:txBody>
      </p:sp>
      <p:sp>
        <p:nvSpPr>
          <p:cNvPr id="95235" name="Rectangle 3">
            <a:extLst>
              <a:ext uri="{FF2B5EF4-FFF2-40B4-BE49-F238E27FC236}">
                <a16:creationId xmlns:a16="http://schemas.microsoft.com/office/drawing/2014/main" id="{A7A9308C-B60E-4736-8298-B5DBCA4F17F7}"/>
              </a:ext>
            </a:extLst>
          </p:cNvPr>
          <p:cNvSpPr>
            <a:spLocks noGrp="1" noChangeArrowheads="1"/>
          </p:cNvSpPr>
          <p:nvPr>
            <p:ph type="subTitle" idx="1"/>
          </p:nvPr>
        </p:nvSpPr>
        <p:spPr>
          <a:xfrm>
            <a:off x="838200" y="2743200"/>
            <a:ext cx="7696200" cy="2006600"/>
          </a:xfrm>
        </p:spPr>
        <p:txBody>
          <a:bodyPr/>
          <a:lstStyle/>
          <a:p>
            <a:pPr eaLnBrk="1" hangingPunct="1"/>
            <a:r>
              <a:rPr lang="en-US" altLang="en-US" sz="4400"/>
              <a:t> </a:t>
            </a:r>
            <a:r>
              <a:rPr lang="en-US" altLang="en-US" sz="4400" b="1"/>
              <a:t>“Whether you believe you can do a thing or not, you are right”</a:t>
            </a:r>
          </a:p>
          <a:p>
            <a:pPr eaLnBrk="1" hangingPunct="1"/>
            <a:endParaRPr lang="en-US" altLang="en-US"/>
          </a:p>
          <a:p>
            <a:pPr eaLnBrk="1" hangingPunct="1"/>
            <a:endParaRPr lang="en-US" altLang="en-US"/>
          </a:p>
          <a:p>
            <a:pPr eaLnBrk="1" hangingPunct="1"/>
            <a:endParaRPr lang="en-US" altLang="en-US"/>
          </a:p>
          <a:p>
            <a:pPr eaLnBrk="1" hangingPunct="1"/>
            <a:endParaRPr lang="en-US" altLang="en-US"/>
          </a:p>
        </p:txBody>
      </p:sp>
    </p:spTree>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ubtitle 3">
            <a:extLst>
              <a:ext uri="{FF2B5EF4-FFF2-40B4-BE49-F238E27FC236}">
                <a16:creationId xmlns:a16="http://schemas.microsoft.com/office/drawing/2014/main" id="{E071D3DA-71D9-4F25-A386-B75E1BDDDC7F}"/>
              </a:ext>
            </a:extLst>
          </p:cNvPr>
          <p:cNvSpPr>
            <a:spLocks noGrp="1" noChangeArrowheads="1"/>
          </p:cNvSpPr>
          <p:nvPr>
            <p:ph type="subTitle" idx="1"/>
          </p:nvPr>
        </p:nvSpPr>
        <p:spPr/>
        <p:txBody>
          <a:bodyPr/>
          <a:lstStyle/>
          <a:p>
            <a:pPr eaLnBrk="1" hangingPunct="1"/>
            <a:endParaRPr lang="en-US" altLang="en-US"/>
          </a:p>
        </p:txBody>
      </p:sp>
      <p:pic>
        <p:nvPicPr>
          <p:cNvPr id="12291" name="Picture 2" descr="C:\Users\Lisa Turner\Desktop\ALL PULSAR PHOTO\DrivewatPulsar.jpg">
            <a:extLst>
              <a:ext uri="{FF2B5EF4-FFF2-40B4-BE49-F238E27FC236}">
                <a16:creationId xmlns:a16="http://schemas.microsoft.com/office/drawing/2014/main" id="{167ACFAF-AFAF-4ED4-97D8-CA412F6B37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950" y="1219200"/>
            <a:ext cx="8674100" cy="540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Box 1">
            <a:extLst>
              <a:ext uri="{FF2B5EF4-FFF2-40B4-BE49-F238E27FC236}">
                <a16:creationId xmlns:a16="http://schemas.microsoft.com/office/drawing/2014/main" id="{C0E0AF48-38A3-4BC3-975B-FFDE915199A3}"/>
              </a:ext>
            </a:extLst>
          </p:cNvPr>
          <p:cNvSpPr txBox="1">
            <a:spLocks noChangeArrowheads="1"/>
          </p:cNvSpPr>
          <p:nvPr/>
        </p:nvSpPr>
        <p:spPr bwMode="auto">
          <a:xfrm>
            <a:off x="234950" y="304800"/>
            <a:ext cx="79184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Narrow" panose="020B0606020202030204" pitchFamily="34" charset="0"/>
              </a:defRPr>
            </a:lvl1pPr>
            <a:lvl2pPr marL="742950" indent="-285750">
              <a:spcBef>
                <a:spcPct val="20000"/>
              </a:spcBef>
              <a:buChar char="•"/>
              <a:defRPr sz="26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2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a:spcBef>
                <a:spcPct val="0"/>
              </a:spcBef>
              <a:buFontTx/>
              <a:buNone/>
            </a:pPr>
            <a:r>
              <a:rPr lang="en-US" altLang="en-US" sz="2000">
                <a:latin typeface="Arial" panose="020B0604020202020204" pitchFamily="34" charset="0"/>
              </a:rPr>
              <a:t>WHY #1: So you can tell the Homeowners’ Association that they have no rule that says you can’t park your </a:t>
            </a:r>
            <a:r>
              <a:rPr lang="en-US" altLang="en-US" sz="2000" b="1">
                <a:latin typeface="Arial" panose="020B0604020202020204" pitchFamily="34" charset="0"/>
              </a:rPr>
              <a:t>airplane</a:t>
            </a:r>
            <a:r>
              <a:rPr lang="en-US" altLang="en-US" sz="2000">
                <a:latin typeface="Arial" panose="020B0604020202020204" pitchFamily="34" charset="0"/>
              </a:rPr>
              <a:t> in your driveway.</a:t>
            </a:r>
          </a:p>
        </p:txBody>
      </p:sp>
    </p:spTree>
  </p:cSld>
  <p:clrMapOvr>
    <a:masterClrMapping/>
  </p:clrMapOvr>
  <p:transition>
    <p:fade thruBlk="1"/>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88A1A510-03A3-4C3E-9099-0652F9A5F309}"/>
              </a:ext>
            </a:extLst>
          </p:cNvPr>
          <p:cNvSpPr>
            <a:spLocks noGrp="1" noChangeArrowheads="1"/>
          </p:cNvSpPr>
          <p:nvPr>
            <p:ph type="ctrTitle"/>
          </p:nvPr>
        </p:nvSpPr>
        <p:spPr>
          <a:xfrm>
            <a:off x="0" y="1371600"/>
            <a:ext cx="9144000" cy="914400"/>
          </a:xfrm>
        </p:spPr>
        <p:txBody>
          <a:bodyPr/>
          <a:lstStyle/>
          <a:p>
            <a:pPr eaLnBrk="1" hangingPunct="1"/>
            <a:r>
              <a:rPr lang="en-US" altLang="en-US" sz="6000"/>
              <a:t>Who said this?</a:t>
            </a:r>
          </a:p>
        </p:txBody>
      </p:sp>
      <p:sp>
        <p:nvSpPr>
          <p:cNvPr id="97283" name="Rectangle 3">
            <a:extLst>
              <a:ext uri="{FF2B5EF4-FFF2-40B4-BE49-F238E27FC236}">
                <a16:creationId xmlns:a16="http://schemas.microsoft.com/office/drawing/2014/main" id="{09A58F8D-2AE7-4304-A385-81B1F251BF46}"/>
              </a:ext>
            </a:extLst>
          </p:cNvPr>
          <p:cNvSpPr>
            <a:spLocks noGrp="1" noChangeArrowheads="1"/>
          </p:cNvSpPr>
          <p:nvPr>
            <p:ph type="subTitle" idx="1"/>
          </p:nvPr>
        </p:nvSpPr>
        <p:spPr>
          <a:xfrm>
            <a:off x="838200" y="2743200"/>
            <a:ext cx="7696200" cy="2006600"/>
          </a:xfrm>
        </p:spPr>
        <p:txBody>
          <a:bodyPr/>
          <a:lstStyle/>
          <a:p>
            <a:pPr eaLnBrk="1" hangingPunct="1"/>
            <a:r>
              <a:rPr lang="en-US" altLang="en-US" sz="4400" b="1"/>
              <a:t> “Whether you believe you can do a thing or not, you are right”</a:t>
            </a:r>
          </a:p>
          <a:p>
            <a:pPr eaLnBrk="1" hangingPunct="1"/>
            <a:r>
              <a:rPr lang="en-US" altLang="en-US" sz="4400" b="1">
                <a:solidFill>
                  <a:srgbClr val="FF0000"/>
                </a:solidFill>
              </a:rPr>
              <a:t>- Henry Ford</a:t>
            </a:r>
          </a:p>
          <a:p>
            <a:pPr eaLnBrk="1" hangingPunct="1"/>
            <a:endParaRPr lang="en-US" altLang="en-US"/>
          </a:p>
          <a:p>
            <a:pPr eaLnBrk="1" hangingPunct="1"/>
            <a:endParaRPr lang="en-US" altLang="en-US"/>
          </a:p>
          <a:p>
            <a:pPr eaLnBrk="1" hangingPunct="1"/>
            <a:endParaRPr lang="en-US" altLang="en-US"/>
          </a:p>
          <a:p>
            <a:pPr eaLnBrk="1" hangingPunct="1"/>
            <a:endParaRPr lang="en-US" altLang="en-US"/>
          </a:p>
        </p:txBody>
      </p:sp>
    </p:spTree>
  </p:cSld>
  <p:clrMapOvr>
    <a:masterClrMapping/>
  </p:clrMapOvr>
  <p:transition>
    <p:fade thruBlk="1"/>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12BDB093-8AD0-45D5-9F64-2001796A83A4}"/>
              </a:ext>
            </a:extLst>
          </p:cNvPr>
          <p:cNvSpPr>
            <a:spLocks noGrp="1" noChangeArrowheads="1"/>
          </p:cNvSpPr>
          <p:nvPr>
            <p:ph type="ctrTitle"/>
          </p:nvPr>
        </p:nvSpPr>
        <p:spPr>
          <a:xfrm>
            <a:off x="381000" y="457200"/>
            <a:ext cx="8153400" cy="1295400"/>
          </a:xfrm>
        </p:spPr>
        <p:txBody>
          <a:bodyPr/>
          <a:lstStyle/>
          <a:p>
            <a:pPr eaLnBrk="1" hangingPunct="1"/>
            <a:r>
              <a:rPr lang="en-US" altLang="en-US"/>
              <a:t>Nuts and Bolts</a:t>
            </a:r>
            <a:br>
              <a:rPr lang="en-US" altLang="en-US"/>
            </a:br>
            <a:r>
              <a:rPr lang="en-US" altLang="en-US" sz="2800"/>
              <a:t>Resources for Success</a:t>
            </a:r>
            <a:br>
              <a:rPr lang="en-US" altLang="en-US"/>
            </a:br>
            <a:endParaRPr lang="en-US" altLang="en-US" sz="2800"/>
          </a:p>
        </p:txBody>
      </p:sp>
      <p:sp>
        <p:nvSpPr>
          <p:cNvPr id="9219" name="Rectangle 3">
            <a:extLst>
              <a:ext uri="{FF2B5EF4-FFF2-40B4-BE49-F238E27FC236}">
                <a16:creationId xmlns:a16="http://schemas.microsoft.com/office/drawing/2014/main" id="{ED0311E8-C948-4952-8BB4-748D4DAB6437}"/>
              </a:ext>
            </a:extLst>
          </p:cNvPr>
          <p:cNvSpPr>
            <a:spLocks noGrp="1" noChangeArrowheads="1"/>
          </p:cNvSpPr>
          <p:nvPr>
            <p:ph type="subTitle" idx="1"/>
          </p:nvPr>
        </p:nvSpPr>
        <p:spPr>
          <a:xfrm>
            <a:off x="1524000" y="1600200"/>
            <a:ext cx="7221538" cy="4648200"/>
          </a:xfrm>
        </p:spPr>
        <p:txBody>
          <a:bodyPr/>
          <a:lstStyle/>
          <a:p>
            <a:pPr marL="342900" indent="-342900" algn="l" eaLnBrk="1" hangingPunct="1">
              <a:buFont typeface="Arial" pitchFamily="34" charset="0"/>
              <a:buChar char="•"/>
              <a:defRPr/>
            </a:pPr>
            <a:r>
              <a:rPr lang="en-US" dirty="0"/>
              <a:t>EAA </a:t>
            </a:r>
            <a:r>
              <a:rPr lang="en-US" dirty="0" err="1"/>
              <a:t>Sportair</a:t>
            </a:r>
            <a:r>
              <a:rPr lang="en-US" dirty="0"/>
              <a:t> Workshops</a:t>
            </a:r>
          </a:p>
          <a:p>
            <a:pPr marL="342900" indent="-342900" algn="l" eaLnBrk="1" hangingPunct="1">
              <a:buFont typeface="Arial" pitchFamily="34" charset="0"/>
              <a:buChar char="•"/>
              <a:defRPr/>
            </a:pPr>
            <a:r>
              <a:rPr lang="en-US" dirty="0"/>
              <a:t>Building and Restoring Clubs</a:t>
            </a:r>
          </a:p>
          <a:p>
            <a:pPr marL="342900" indent="-342900" algn="l" eaLnBrk="1" hangingPunct="1">
              <a:buFont typeface="Arial" pitchFamily="34" charset="0"/>
              <a:buChar char="•"/>
              <a:defRPr/>
            </a:pPr>
            <a:r>
              <a:rPr lang="en-US" dirty="0"/>
              <a:t>EAA Technical Counselors and Flight Advisors</a:t>
            </a:r>
          </a:p>
          <a:p>
            <a:pPr marL="342900" indent="-342900" algn="l" eaLnBrk="1" hangingPunct="1">
              <a:buFont typeface="Arial" pitchFamily="34" charset="0"/>
              <a:buChar char="•"/>
              <a:defRPr/>
            </a:pPr>
            <a:r>
              <a:rPr lang="en-US" dirty="0"/>
              <a:t>Forums</a:t>
            </a:r>
          </a:p>
          <a:p>
            <a:pPr marL="342900" indent="-342900" algn="l" eaLnBrk="1" hangingPunct="1">
              <a:buFont typeface="Arial" pitchFamily="34" charset="0"/>
              <a:buChar char="•"/>
              <a:defRPr/>
            </a:pPr>
            <a:r>
              <a:rPr lang="en-US" dirty="0"/>
              <a:t>Local EAA Chapters and Builders</a:t>
            </a:r>
          </a:p>
          <a:p>
            <a:pPr marL="342900" indent="-342900" algn="l" eaLnBrk="1" hangingPunct="1">
              <a:buFont typeface="Arial" pitchFamily="34" charset="0"/>
              <a:buChar char="•"/>
              <a:defRPr/>
            </a:pPr>
            <a:r>
              <a:rPr lang="en-US" dirty="0"/>
              <a:t>AirVenture and Sun N Fun</a:t>
            </a:r>
          </a:p>
          <a:p>
            <a:pPr marL="342900" indent="-342900" algn="l" eaLnBrk="1" hangingPunct="1">
              <a:buFont typeface="Arial" pitchFamily="34" charset="0"/>
              <a:buChar char="•"/>
              <a:defRPr/>
            </a:pPr>
            <a:r>
              <a:rPr lang="en-US" dirty="0"/>
              <a:t>Books and Magazines </a:t>
            </a:r>
          </a:p>
          <a:p>
            <a:pPr marL="342900" indent="-342900" algn="l" eaLnBrk="1" hangingPunct="1">
              <a:buFont typeface="Arial" pitchFamily="34" charset="0"/>
              <a:buChar char="•"/>
              <a:defRPr/>
            </a:pPr>
            <a:r>
              <a:rPr lang="en-US" dirty="0"/>
              <a:t>Airshows</a:t>
            </a:r>
          </a:p>
          <a:p>
            <a:pPr marL="342900" indent="-342900" algn="l" eaLnBrk="1" hangingPunct="1">
              <a:buFont typeface="Arial" pitchFamily="34" charset="0"/>
              <a:buChar char="•"/>
              <a:defRPr/>
            </a:pPr>
            <a:r>
              <a:rPr lang="en-US" dirty="0"/>
              <a:t>Trade Schools</a:t>
            </a:r>
          </a:p>
          <a:p>
            <a:pPr marL="342900" indent="-342900" algn="l" eaLnBrk="1" hangingPunct="1">
              <a:buFont typeface="Arial" pitchFamily="34" charset="0"/>
              <a:buChar char="•"/>
              <a:defRPr/>
            </a:pPr>
            <a:r>
              <a:rPr lang="en-US" dirty="0"/>
              <a:t>Identify a Mentor</a:t>
            </a:r>
          </a:p>
          <a:p>
            <a:pPr marL="342900" indent="-342900" algn="l" eaLnBrk="1" hangingPunct="1">
              <a:buFont typeface="Arial" pitchFamily="34" charset="0"/>
              <a:buChar char="•"/>
              <a:defRPr/>
            </a:pPr>
            <a:endParaRPr lang="en-US" dirty="0"/>
          </a:p>
          <a:p>
            <a:pPr algn="l" eaLnBrk="1" hangingPunct="1">
              <a:defRPr/>
            </a:pPr>
            <a:endParaRPr lang="en-US" dirty="0"/>
          </a:p>
          <a:p>
            <a:pPr marL="457200" indent="-457200" algn="l" eaLnBrk="1" hangingPunct="1">
              <a:buFont typeface="+mj-lt"/>
              <a:buAutoNum type="arabicPeriod"/>
              <a:defRPr/>
            </a:pPr>
            <a:endParaRPr lang="en-US" dirty="0"/>
          </a:p>
          <a:p>
            <a:pPr marL="457200" indent="-457200" algn="l" eaLnBrk="1" hangingPunct="1">
              <a:buFont typeface="+mj-lt"/>
              <a:buAutoNum type="arabicPeriod"/>
              <a:defRPr/>
            </a:pPr>
            <a:endParaRPr lang="en-US" dirty="0"/>
          </a:p>
        </p:txBody>
      </p:sp>
      <p:pic>
        <p:nvPicPr>
          <p:cNvPr id="93188" name="Picture 5" descr="C:\Users\Turner\Desktop\Experimenter.jpg">
            <a:extLst>
              <a:ext uri="{FF2B5EF4-FFF2-40B4-BE49-F238E27FC236}">
                <a16:creationId xmlns:a16="http://schemas.microsoft.com/office/drawing/2014/main" id="{183BE2B6-EA06-4D07-8739-2F56538A0C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09928">
            <a:off x="6718300" y="4191000"/>
            <a:ext cx="1285875"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ubtitle 3">
            <a:extLst>
              <a:ext uri="{FF2B5EF4-FFF2-40B4-BE49-F238E27FC236}">
                <a16:creationId xmlns:a16="http://schemas.microsoft.com/office/drawing/2014/main" id="{2BFA384D-015B-4E6E-87B0-446815AA6967}"/>
              </a:ext>
            </a:extLst>
          </p:cNvPr>
          <p:cNvSpPr>
            <a:spLocks noGrp="1" noChangeArrowheads="1"/>
          </p:cNvSpPr>
          <p:nvPr>
            <p:ph type="subTitle" idx="1"/>
          </p:nvPr>
        </p:nvSpPr>
        <p:spPr/>
        <p:txBody>
          <a:bodyPr/>
          <a:lstStyle/>
          <a:p>
            <a:pPr eaLnBrk="1" hangingPunct="1"/>
            <a:endParaRPr lang="en-US" altLang="en-US"/>
          </a:p>
        </p:txBody>
      </p:sp>
      <p:pic>
        <p:nvPicPr>
          <p:cNvPr id="101379" name="Picture 2" descr="C:\Users\Lisa Turner\Desktop\PHOTO PRIOR 2008\PHOTO PRIOR 2006\MISC Photo &amp; Images from old PCs\PHOTO\ScannedPhotoFolder\PalmBchPostWrench0009.jpg">
            <a:extLst>
              <a:ext uri="{FF2B5EF4-FFF2-40B4-BE49-F238E27FC236}">
                <a16:creationId xmlns:a16="http://schemas.microsoft.com/office/drawing/2014/main" id="{5E4D99A7-ED70-4811-BC5A-8BC93DB832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295400"/>
            <a:ext cx="7772400" cy="542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0" name="TextBox 3">
            <a:extLst>
              <a:ext uri="{FF2B5EF4-FFF2-40B4-BE49-F238E27FC236}">
                <a16:creationId xmlns:a16="http://schemas.microsoft.com/office/drawing/2014/main" id="{69F2EE78-9532-4E56-8FA5-11936C53978D}"/>
              </a:ext>
            </a:extLst>
          </p:cNvPr>
          <p:cNvSpPr txBox="1">
            <a:spLocks noChangeArrowheads="1"/>
          </p:cNvSpPr>
          <p:nvPr/>
        </p:nvSpPr>
        <p:spPr bwMode="auto">
          <a:xfrm>
            <a:off x="1752600" y="1600200"/>
            <a:ext cx="40767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Narrow" panose="020B0606020202030204" pitchFamily="34" charset="0"/>
              </a:defRPr>
            </a:lvl1pPr>
            <a:lvl2pPr marL="742950" indent="-285750">
              <a:spcBef>
                <a:spcPct val="20000"/>
              </a:spcBef>
              <a:buChar char="•"/>
              <a:defRPr sz="26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2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FontTx/>
              <a:buNone/>
            </a:pPr>
            <a:r>
              <a:rPr lang="en-US" altLang="en-US" sz="6000">
                <a:latin typeface="Arial" panose="020B0604020202020204" pitchFamily="34" charset="0"/>
              </a:rPr>
              <a:t>Questions?</a:t>
            </a:r>
          </a:p>
        </p:txBody>
      </p:sp>
    </p:spTree>
  </p:cSld>
  <p:clrMapOvr>
    <a:masterClrMapping/>
  </p:clrMapOvr>
  <p:transition>
    <p:fade thruBlk="1"/>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ubtitle 3">
            <a:extLst>
              <a:ext uri="{FF2B5EF4-FFF2-40B4-BE49-F238E27FC236}">
                <a16:creationId xmlns:a16="http://schemas.microsoft.com/office/drawing/2014/main" id="{47BAB985-2F6F-4499-81EB-5F5218096A2D}"/>
              </a:ext>
            </a:extLst>
          </p:cNvPr>
          <p:cNvSpPr>
            <a:spLocks noGrp="1" noChangeArrowheads="1"/>
          </p:cNvSpPr>
          <p:nvPr>
            <p:ph type="subTitle" idx="1"/>
          </p:nvPr>
        </p:nvSpPr>
        <p:spPr/>
        <p:txBody>
          <a:bodyPr/>
          <a:lstStyle/>
          <a:p>
            <a:pPr eaLnBrk="1" hangingPunct="1"/>
            <a:r>
              <a:rPr lang="en-US" altLang="en-US"/>
              <a:t>Than</a:t>
            </a:r>
          </a:p>
        </p:txBody>
      </p:sp>
      <p:pic>
        <p:nvPicPr>
          <p:cNvPr id="103427" name="Picture 3" descr="C:\Users\Lisa Turner\Desktop\ALL PULSAR PHOTO\CloudsPulsar.jpg">
            <a:extLst>
              <a:ext uri="{FF2B5EF4-FFF2-40B4-BE49-F238E27FC236}">
                <a16:creationId xmlns:a16="http://schemas.microsoft.com/office/drawing/2014/main" id="{5EB4719E-BF6D-4654-861C-DE19579F5F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57300"/>
            <a:ext cx="9144000" cy="44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TextBox 3">
            <a:extLst>
              <a:ext uri="{FF2B5EF4-FFF2-40B4-BE49-F238E27FC236}">
                <a16:creationId xmlns:a16="http://schemas.microsoft.com/office/drawing/2014/main" id="{D29C13C1-79BC-4999-9C82-6D2AA606CA1E}"/>
              </a:ext>
            </a:extLst>
          </p:cNvPr>
          <p:cNvSpPr txBox="1">
            <a:spLocks noChangeArrowheads="1"/>
          </p:cNvSpPr>
          <p:nvPr/>
        </p:nvSpPr>
        <p:spPr bwMode="auto">
          <a:xfrm>
            <a:off x="1600200" y="4038600"/>
            <a:ext cx="6248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Narrow" panose="020B0606020202030204" pitchFamily="34" charset="0"/>
              </a:defRPr>
            </a:lvl1pPr>
            <a:lvl2pPr marL="742950" indent="-285750">
              <a:spcBef>
                <a:spcPct val="20000"/>
              </a:spcBef>
              <a:buChar char="•"/>
              <a:defRPr sz="26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2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FontTx/>
              <a:buNone/>
            </a:pPr>
            <a:r>
              <a:rPr lang="en-US" altLang="en-US" sz="7200">
                <a:latin typeface="Arial" panose="020B0604020202020204" pitchFamily="34" charset="0"/>
              </a:rPr>
              <a:t>Thank you!</a:t>
            </a:r>
          </a:p>
        </p:txBody>
      </p:sp>
      <p:sp>
        <p:nvSpPr>
          <p:cNvPr id="2" name="TextBox 1">
            <a:extLst>
              <a:ext uri="{FF2B5EF4-FFF2-40B4-BE49-F238E27FC236}">
                <a16:creationId xmlns:a16="http://schemas.microsoft.com/office/drawing/2014/main" id="{202314A5-249F-42C1-81FA-4A02B5AC1587}"/>
              </a:ext>
            </a:extLst>
          </p:cNvPr>
          <p:cNvSpPr txBox="1"/>
          <p:nvPr/>
        </p:nvSpPr>
        <p:spPr>
          <a:xfrm>
            <a:off x="2057400" y="5887818"/>
            <a:ext cx="4800600" cy="923330"/>
          </a:xfrm>
          <a:prstGeom prst="rect">
            <a:avLst/>
          </a:prstGeom>
          <a:noFill/>
        </p:spPr>
        <p:txBody>
          <a:bodyPr wrap="square" rtlCol="0">
            <a:spAutoFit/>
          </a:bodyPr>
          <a:lstStyle/>
          <a:p>
            <a:pPr algn="ctr"/>
            <a:r>
              <a:rPr lang="en-US" dirty="0"/>
              <a:t>Copyright 2019. Lisa Turner. All Rights Reserved. This material may not be used without permission.</a:t>
            </a:r>
          </a:p>
        </p:txBody>
      </p:sp>
      <p:sp>
        <p:nvSpPr>
          <p:cNvPr id="6" name="TextBox 5">
            <a:extLst>
              <a:ext uri="{FF2B5EF4-FFF2-40B4-BE49-F238E27FC236}">
                <a16:creationId xmlns:a16="http://schemas.microsoft.com/office/drawing/2014/main" id="{262C059F-A0CA-42B9-B960-ADB2A5864337}"/>
              </a:ext>
            </a:extLst>
          </p:cNvPr>
          <p:cNvSpPr txBox="1"/>
          <p:nvPr/>
        </p:nvSpPr>
        <p:spPr>
          <a:xfrm>
            <a:off x="-4800600" y="3253254"/>
            <a:ext cx="4800600" cy="646331"/>
          </a:xfrm>
          <a:prstGeom prst="rect">
            <a:avLst/>
          </a:prstGeom>
          <a:noFill/>
        </p:spPr>
        <p:txBody>
          <a:bodyPr wrap="square" rtlCol="0">
            <a:spAutoFit/>
          </a:bodyPr>
          <a:lstStyle/>
          <a:p>
            <a:r>
              <a:rPr lang="en-US" dirty="0"/>
              <a:t>Copyright 2019. All Rights Reserved. This material may not be used without permission.</a:t>
            </a:r>
          </a:p>
        </p:txBody>
      </p:sp>
    </p:spTree>
  </p:cSld>
  <p:clrMapOvr>
    <a:masterClrMapping/>
  </p:clrMapOvr>
  <p:transition>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D2707B93-33FE-4729-AA89-9170EDA9E183}"/>
              </a:ext>
            </a:extLst>
          </p:cNvPr>
          <p:cNvSpPr>
            <a:spLocks noGrp="1" noChangeArrowheads="1"/>
          </p:cNvSpPr>
          <p:nvPr>
            <p:ph type="ctrTitle"/>
          </p:nvPr>
        </p:nvSpPr>
        <p:spPr>
          <a:xfrm>
            <a:off x="3175" y="1371600"/>
            <a:ext cx="9144000" cy="914400"/>
          </a:xfrm>
        </p:spPr>
        <p:txBody>
          <a:bodyPr/>
          <a:lstStyle/>
          <a:p>
            <a:r>
              <a:rPr lang="en-US" altLang="en-US"/>
              <a:t>Some of the Not So Good Whys </a:t>
            </a:r>
          </a:p>
        </p:txBody>
      </p:sp>
      <p:sp>
        <p:nvSpPr>
          <p:cNvPr id="14339" name="Subtitle 2">
            <a:extLst>
              <a:ext uri="{FF2B5EF4-FFF2-40B4-BE49-F238E27FC236}">
                <a16:creationId xmlns:a16="http://schemas.microsoft.com/office/drawing/2014/main" id="{0AEBA5F1-702C-4CDA-98F1-951E020EA096}"/>
              </a:ext>
            </a:extLst>
          </p:cNvPr>
          <p:cNvSpPr>
            <a:spLocks noGrp="1" noChangeArrowheads="1"/>
          </p:cNvSpPr>
          <p:nvPr>
            <p:ph type="subTitle" idx="1"/>
          </p:nvPr>
        </p:nvSpPr>
        <p:spPr>
          <a:xfrm>
            <a:off x="0" y="2438400"/>
            <a:ext cx="9144000" cy="635000"/>
          </a:xfrm>
        </p:spPr>
        <p:txBody>
          <a:bodyPr/>
          <a:lstStyle/>
          <a:p>
            <a:r>
              <a:rPr lang="en-US" altLang="en-US" sz="4000"/>
              <a:t>I love flying</a:t>
            </a:r>
          </a:p>
          <a:p>
            <a:r>
              <a:rPr lang="en-US" altLang="en-US" sz="4000"/>
              <a:t>I want to save money</a:t>
            </a:r>
          </a:p>
          <a:p>
            <a:r>
              <a:rPr lang="en-US" altLang="en-US" sz="4000"/>
              <a:t>I want everything new</a:t>
            </a:r>
          </a:p>
          <a:p>
            <a:r>
              <a:rPr lang="en-US" altLang="en-US" sz="4000"/>
              <a:t>I want to fly in my own airplane soon</a:t>
            </a:r>
          </a:p>
          <a:p>
            <a:r>
              <a:rPr lang="en-US" altLang="en-US" sz="4000"/>
              <a:t>I want to impress my neighbors</a:t>
            </a:r>
          </a:p>
        </p:txBody>
      </p:sp>
    </p:spTree>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73AA396D-E65D-4487-81C2-A31263051798}"/>
              </a:ext>
            </a:extLst>
          </p:cNvPr>
          <p:cNvSpPr>
            <a:spLocks noGrp="1" noChangeArrowheads="1"/>
          </p:cNvSpPr>
          <p:nvPr>
            <p:ph type="ctrTitle"/>
          </p:nvPr>
        </p:nvSpPr>
        <p:spPr>
          <a:xfrm>
            <a:off x="-76200" y="1676400"/>
            <a:ext cx="9144000" cy="914400"/>
          </a:xfrm>
        </p:spPr>
        <p:txBody>
          <a:bodyPr/>
          <a:lstStyle/>
          <a:p>
            <a:r>
              <a:rPr lang="en-US" altLang="en-US"/>
              <a:t>Tell Me </a:t>
            </a:r>
            <a:r>
              <a:rPr lang="en-US" altLang="en-US" u="sng"/>
              <a:t>Your</a:t>
            </a:r>
            <a:r>
              <a:rPr lang="en-US" altLang="en-US"/>
              <a:t> Whys</a:t>
            </a:r>
          </a:p>
        </p:txBody>
      </p:sp>
      <p:sp>
        <p:nvSpPr>
          <p:cNvPr id="16387" name="Subtitle 2">
            <a:extLst>
              <a:ext uri="{FF2B5EF4-FFF2-40B4-BE49-F238E27FC236}">
                <a16:creationId xmlns:a16="http://schemas.microsoft.com/office/drawing/2014/main" id="{F40CD570-93C6-4DA9-BB39-E2074F7E027B}"/>
              </a:ext>
            </a:extLst>
          </p:cNvPr>
          <p:cNvSpPr>
            <a:spLocks noGrp="1" noChangeArrowheads="1"/>
          </p:cNvSpPr>
          <p:nvPr>
            <p:ph type="subTitle" idx="1"/>
          </p:nvPr>
        </p:nvSpPr>
        <p:spPr>
          <a:xfrm>
            <a:off x="-76200" y="3352800"/>
            <a:ext cx="9144000" cy="635000"/>
          </a:xfrm>
        </p:spPr>
        <p:txBody>
          <a:bodyPr/>
          <a:lstStyle/>
          <a:p>
            <a:r>
              <a:rPr lang="en-US" altLang="en-US" sz="8800"/>
              <a:t>?</a:t>
            </a:r>
          </a:p>
        </p:txBody>
      </p:sp>
    </p:spTree>
  </p:cSld>
  <p:clrMapOvr>
    <a:masterClrMapping/>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FFF0B5DF-D4E5-4655-A125-E114EA55F1CF}"/>
              </a:ext>
            </a:extLst>
          </p:cNvPr>
          <p:cNvSpPr>
            <a:spLocks noGrp="1" noChangeArrowheads="1"/>
          </p:cNvSpPr>
          <p:nvPr>
            <p:ph type="ctrTitle"/>
          </p:nvPr>
        </p:nvSpPr>
        <p:spPr>
          <a:xfrm>
            <a:off x="-76200" y="1676400"/>
            <a:ext cx="9144000" cy="914400"/>
          </a:xfrm>
        </p:spPr>
        <p:txBody>
          <a:bodyPr/>
          <a:lstStyle/>
          <a:p>
            <a:r>
              <a:rPr lang="en-US" altLang="en-US"/>
              <a:t>My Why</a:t>
            </a:r>
          </a:p>
        </p:txBody>
      </p:sp>
      <p:sp>
        <p:nvSpPr>
          <p:cNvPr id="18435" name="Subtitle 2">
            <a:extLst>
              <a:ext uri="{FF2B5EF4-FFF2-40B4-BE49-F238E27FC236}">
                <a16:creationId xmlns:a16="http://schemas.microsoft.com/office/drawing/2014/main" id="{47E11818-FD0A-401A-943C-B619B60675F7}"/>
              </a:ext>
            </a:extLst>
          </p:cNvPr>
          <p:cNvSpPr>
            <a:spLocks noGrp="1" noChangeArrowheads="1"/>
          </p:cNvSpPr>
          <p:nvPr>
            <p:ph type="subTitle" idx="1"/>
          </p:nvPr>
        </p:nvSpPr>
        <p:spPr>
          <a:xfrm>
            <a:off x="-76200" y="3352800"/>
            <a:ext cx="9144000" cy="635000"/>
          </a:xfrm>
        </p:spPr>
        <p:txBody>
          <a:bodyPr/>
          <a:lstStyle/>
          <a:p>
            <a:r>
              <a:rPr lang="en-US" altLang="en-US" sz="8800"/>
              <a:t>?</a:t>
            </a:r>
          </a:p>
        </p:txBody>
      </p:sp>
    </p:spTree>
  </p:cSld>
  <p:clrMapOvr>
    <a:masterClrMapping/>
  </p:clrMapOvr>
  <p:transition>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a:extLst>
              <a:ext uri="{FF2B5EF4-FFF2-40B4-BE49-F238E27FC236}">
                <a16:creationId xmlns:a16="http://schemas.microsoft.com/office/drawing/2014/main" id="{BD70DDEE-6F30-48EC-BE12-17A09B43E3C1}"/>
              </a:ext>
            </a:extLst>
          </p:cNvPr>
          <p:cNvSpPr>
            <a:spLocks noGrp="1" noChangeArrowheads="1"/>
          </p:cNvSpPr>
          <p:nvPr>
            <p:ph type="subTitle" idx="1"/>
          </p:nvPr>
        </p:nvSpPr>
        <p:spPr>
          <a:xfrm>
            <a:off x="0" y="2514600"/>
            <a:ext cx="9144000" cy="2006600"/>
          </a:xfrm>
        </p:spPr>
        <p:txBody>
          <a:bodyPr/>
          <a:lstStyle/>
          <a:p>
            <a:pPr eaLnBrk="1" hangingPunct="1"/>
            <a:endParaRPr lang="en-US" altLang="en-US"/>
          </a:p>
          <a:p>
            <a:pPr eaLnBrk="1" hangingPunct="1"/>
            <a:endParaRPr lang="en-US" altLang="en-US"/>
          </a:p>
          <a:p>
            <a:pPr eaLnBrk="1" hangingPunct="1"/>
            <a:endParaRPr lang="en-US" altLang="en-US"/>
          </a:p>
        </p:txBody>
      </p:sp>
      <p:pic>
        <p:nvPicPr>
          <p:cNvPr id="20484" name="Picture 3">
            <a:extLst>
              <a:ext uri="{FF2B5EF4-FFF2-40B4-BE49-F238E27FC236}">
                <a16:creationId xmlns:a16="http://schemas.microsoft.com/office/drawing/2014/main" id="{AAE39C92-ADE2-483F-A5BD-CD26B1E7CD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371600"/>
            <a:ext cx="5334000" cy="451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theme/theme1.xml><?xml version="1.0" encoding="utf-8"?>
<a:theme xmlns:a="http://schemas.openxmlformats.org/drawingml/2006/main" name="Presentation of bad news">
  <a:themeElements>
    <a:clrScheme name="Cloud skipper design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loud skipper design template">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Cloud skipper design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loud skipper design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loud skipper design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loud skipper design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loud skipper design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loud skipper design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loud skipper design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Presentation of bad news</Template>
  <TotalTime>2529</TotalTime>
  <Words>4307</Words>
  <Application>Microsoft Office PowerPoint</Application>
  <PresentationFormat>On-screen Show (4:3)</PresentationFormat>
  <Paragraphs>320</Paragraphs>
  <Slides>53</Slides>
  <Notes>42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53</vt:i4>
      </vt:variant>
    </vt:vector>
  </HeadingPairs>
  <TitlesOfParts>
    <vt:vector size="60" baseType="lpstr">
      <vt:lpstr>AR BERKLEY</vt:lpstr>
      <vt:lpstr>Arial</vt:lpstr>
      <vt:lpstr>Arial Narrow</vt:lpstr>
      <vt:lpstr>Arial Rounded MT Bold</vt:lpstr>
      <vt:lpstr>Calibri</vt:lpstr>
      <vt:lpstr>Wingdings</vt:lpstr>
      <vt:lpstr>Presentation of bad news</vt:lpstr>
      <vt:lpstr>PowerPoint Presentation</vt:lpstr>
      <vt:lpstr>The Whys of Building Your Own Airplane</vt:lpstr>
      <vt:lpstr>Who am I?</vt:lpstr>
      <vt:lpstr>Why Build an Airplane?</vt:lpstr>
      <vt:lpstr>PowerPoint Presentation</vt:lpstr>
      <vt:lpstr>Some of the Not So Good Whys </vt:lpstr>
      <vt:lpstr>Tell Me Your Whys</vt:lpstr>
      <vt:lpstr>My Why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Flying Dream</vt:lpstr>
      <vt:lpstr>1975</vt:lpstr>
      <vt:lpstr>Twenty years later . . .</vt:lpstr>
      <vt:lpstr>1995</vt:lpstr>
      <vt:lpstr>PowerPoint Presentation</vt:lpstr>
      <vt:lpstr>Guess what happened?</vt:lpstr>
      <vt:lpstr>PowerPoint Presentation</vt:lpstr>
      <vt:lpstr>My Whys Were .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More Whys . . . </vt:lpstr>
      <vt:lpstr>PowerPoint Presentation</vt:lpstr>
      <vt:lpstr>PowerPoint Presentation</vt:lpstr>
      <vt:lpstr>The Biggest Whys. . .</vt:lpstr>
      <vt:lpstr>Whys from other workshops:</vt:lpstr>
      <vt:lpstr>“When we are motivated by goals that have deep meaning, by dreams that need completion, by pure love that needs expressing, then we truly live life."  - Greg Anderson </vt:lpstr>
      <vt:lpstr>Here are some more whys for why YOU should build and fly your own airplane </vt:lpstr>
      <vt:lpstr>PowerPoint Presentation</vt:lpstr>
      <vt:lpstr>Competing Priorities . . . </vt:lpstr>
      <vt:lpstr>How many of you have a list of goals or bucket list items?  How many of you have them written down somewhere?</vt:lpstr>
      <vt:lpstr>PowerPoint Presentation</vt:lpstr>
      <vt:lpstr>Brian Tracy, author of “Goals!” says that less than 3% of the population has written goals with a target date</vt:lpstr>
      <vt:lpstr>WARNING! THIS IS NOT EASY! </vt:lpstr>
      <vt:lpstr>PowerPoint Presentation</vt:lpstr>
      <vt:lpstr>Why – What - How</vt:lpstr>
      <vt:lpstr>Here’s what you’ll get:</vt:lpstr>
      <vt:lpstr>Who said this?</vt:lpstr>
      <vt:lpstr>Who said this?</vt:lpstr>
      <vt:lpstr>Nuts and Bolts Resources for Success </vt:lpstr>
      <vt:lpstr>PowerPoint Presentation</vt:lpstr>
      <vt:lpstr>PowerPoint Presentation</vt:lpstr>
    </vt:vector>
  </TitlesOfParts>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Reach Your Dream</dc:title>
  <dc:subject>Building and Flying a Pulsar</dc:subject>
  <dc:creator>Lisa Turner</dc:creator>
  <cp:keywords>FAC presentation, Pulsar</cp:keywords>
  <dc:description>Speaker for EAA</dc:description>
  <cp:lastModifiedBy>Lisa Turner</cp:lastModifiedBy>
  <cp:revision>178</cp:revision>
  <cp:lastPrinted>1601-01-01T00:00:00Z</cp:lastPrinted>
  <dcterms:created xsi:type="dcterms:W3CDTF">2008-02-20T21:33:25Z</dcterms:created>
  <dcterms:modified xsi:type="dcterms:W3CDTF">2019-07-29T13:13:30Z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TC062560581033</vt:lpwstr>
  </property>
</Properties>
</file>