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915" r:id="rId3"/>
    <p:sldId id="263" r:id="rId4"/>
    <p:sldId id="916" r:id="rId5"/>
    <p:sldId id="919" r:id="rId6"/>
    <p:sldId id="918" r:id="rId7"/>
    <p:sldId id="923" r:id="rId8"/>
    <p:sldId id="922" r:id="rId9"/>
    <p:sldId id="921" r:id="rId10"/>
    <p:sldId id="920" r:id="rId11"/>
    <p:sldId id="931" r:id="rId12"/>
    <p:sldId id="930" r:id="rId13"/>
    <p:sldId id="929" r:id="rId14"/>
    <p:sldId id="928" r:id="rId15"/>
    <p:sldId id="927" r:id="rId16"/>
    <p:sldId id="926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94F"/>
    <a:srgbClr val="00682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652E0-8477-4973-A186-20EE96FC3197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C537F-E4AF-421C-9E2D-3A4A5712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3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05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54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50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B89A-6D9A-4ACF-BD12-FF2E2FC3C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923D7-3AA5-409A-BEF2-E9F601708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AC1B-C5B7-491E-B344-13B1A1F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42F0C-3988-4260-8612-1B1DD25B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77C27-9BCC-44CC-9EEA-669C61BD2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526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1240-A8A3-4B1B-905F-0231E6067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EB7D7-B3FD-4B7D-A3F3-F650051D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A8257-D163-4A30-A0DB-ECCD3469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1553E-095C-4312-99DD-C7D0200B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9A87-20DF-41D7-8130-D65646B3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768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C003-7BD4-4A96-B129-7FFEFC51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9D98D-B6E3-476C-BDBB-4FC4DB74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EBA4-E65B-4BF0-9C69-9C3DF6441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4D0BF-DADB-4043-B125-AC9B8FB2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9A6CC-53DA-4CFE-9B89-89F0009F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3027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E943F-A8E0-4BFD-8D80-854AAAD5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581D6-FE64-4AEC-B0DB-167C9F3EE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4F53A-0BFE-4214-8331-48633DFC5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9F6E6-B45C-4866-86A1-165675A3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47084-7D51-48D4-A38D-E0E1A0F4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5513A-90AB-4986-A6B9-7E113F55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705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7A4F-2B4C-4DB8-B084-2C898E4E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4DD1F-8077-4F49-A6AA-6E1E29204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93BB7-C1DB-4A58-B918-3E03F904F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7CC06-A66F-4F6F-BAEE-1C08C563E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75078-274A-4710-9C9F-D97EA30AF9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67C865-C41C-4E0C-955C-55B0F4C9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3F6F91-EA74-4844-BEEA-F5DFA590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C38000-78DF-481F-8B48-5B78F6CB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06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BDCAF-0E2A-4234-81FD-7B09D14A9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93B46-37E2-4AA7-8B32-DC56E5FF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D419C-54F5-4381-8876-9B1FB6FC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E29B9-88F8-4938-8F0A-A0BD3DFA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856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5138C-61E5-4F3A-9D33-8242EEB9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A5470-487A-4D76-B7D0-EA3B3F3C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27644-121F-4010-875B-504AEA50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243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500D-0847-43FB-95BC-8B8961E04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6EAC4-7D56-4FC3-AAFA-D9852FB05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58D35-C690-448F-BBD9-DE8EE8DEA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3FDB4-370A-4842-9079-B0A7ED23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8AAEE-4EDA-44E0-9626-0590C030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71F52-50F1-42BB-942E-F2B9A011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48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680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5EB-2010-4434-B258-8DA2ACDB6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2E6BC-DFC0-4E61-820B-6B9AA2F87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6D725-B31B-4A03-8E02-C73D15D1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BB84B-23E6-4399-BEC5-7BE43991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2F0E4-1C83-46B2-8960-9F15B06E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1CAA5-0C54-4A13-AC5E-2656B219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001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0B3E-EB6A-47D7-B70B-3451EF65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3BEE17-B241-494C-B130-F5AF341E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748AE-7F92-47B9-A40B-21948F9D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CF9C9-A885-4DD8-A6A0-212AE6ECD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C1347-2992-47D0-A49F-ECF673BF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67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330E22-6E90-4752-8787-A8B014247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AF478-6B79-439B-A42E-DA6B039BF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6F891-040A-4006-A61C-1A206967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AD49-A502-4D8B-8C14-0656727A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0EE52-F14B-4528-B8B3-18AE12EA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66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4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33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2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73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00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23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4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932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13B93-E4D3-4AFE-9DE6-A7DC7A4EB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BB68D-45D9-4656-9DFE-69C9F3CEE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7F893-2D65-470F-B01A-C4BC56C94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61C69-7908-4665-B9C3-F1ACDC0DA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26C1D-2860-4FD9-B000-A1E4AB965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40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A9DDB8-C0D6-4E3F-9838-1075D9FAE741}"/>
              </a:ext>
            </a:extLst>
          </p:cNvPr>
          <p:cNvSpPr/>
          <p:nvPr/>
        </p:nvSpPr>
        <p:spPr>
          <a:xfrm>
            <a:off x="1500098" y="645500"/>
            <a:ext cx="61206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44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432F55-5254-4054-8B44-4167040A4521}"/>
              </a:ext>
            </a:extLst>
          </p:cNvPr>
          <p:cNvSpPr/>
          <p:nvPr/>
        </p:nvSpPr>
        <p:spPr>
          <a:xfrm>
            <a:off x="3131840" y="2912342"/>
            <a:ext cx="5472608" cy="861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4800" b="1" dirty="0">
                <a:solidFill>
                  <a:prstClr val="black"/>
                </a:solidFill>
                <a:latin typeface="+mn-ea"/>
              </a:rPr>
              <a:t>我们对神的回应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9023DA-9D89-4FD9-943F-42D36586F14B}"/>
              </a:ext>
            </a:extLst>
          </p:cNvPr>
          <p:cNvSpPr/>
          <p:nvPr/>
        </p:nvSpPr>
        <p:spPr>
          <a:xfrm>
            <a:off x="4135526" y="2046204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</a:rPr>
              <a:t>第六讲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6D013AB-622C-4ED6-B018-48DB8EF4CB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7" t="5940" r="787" b="-6524"/>
          <a:stretch/>
        </p:blipFill>
        <p:spPr>
          <a:xfrm>
            <a:off x="-120581" y="-88307"/>
            <a:ext cx="9288684" cy="743094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2B88D20-6A95-48BB-B0E6-1FC162628822}"/>
              </a:ext>
            </a:extLst>
          </p:cNvPr>
          <p:cNvSpPr/>
          <p:nvPr/>
        </p:nvSpPr>
        <p:spPr>
          <a:xfrm>
            <a:off x="1939365" y="1984649"/>
            <a:ext cx="61206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过一个讨神喜悦的生活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B264B2-2BE7-4715-B9CA-B696642AACBE}"/>
              </a:ext>
            </a:extLst>
          </p:cNvPr>
          <p:cNvSpPr/>
          <p:nvPr/>
        </p:nvSpPr>
        <p:spPr>
          <a:xfrm>
            <a:off x="2411760" y="4110717"/>
            <a:ext cx="46762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我们对神的回应 </a:t>
            </a:r>
            <a:endParaRPr lang="en-GB" sz="4800" b="1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B4AB60-4BD9-4420-BE1D-F247F4C51BA5}"/>
              </a:ext>
            </a:extLst>
          </p:cNvPr>
          <p:cNvSpPr/>
          <p:nvPr/>
        </p:nvSpPr>
        <p:spPr>
          <a:xfrm>
            <a:off x="3710225" y="3273224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black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第六讲</a:t>
            </a:r>
            <a:endParaRPr lang="en-GB" sz="4000" b="1" dirty="0">
              <a:solidFill>
                <a:prstClr val="black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4786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5456" y="692696"/>
            <a:ext cx="3313728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亲子</a:t>
            </a:r>
            <a:r>
              <a:rPr lang="en-SG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- </a:t>
            </a:r>
            <a:r>
              <a:rPr lang="zh-CN" altLang="en-US" sz="3600" b="1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孝敬父母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9001" y="1772414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神的命令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19001" y="2495752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关注他们的救恩</a:t>
            </a:r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6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1600" y="980728"/>
            <a:ext cx="5718232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</a:t>
            </a:r>
            <a:r>
              <a:rPr lang="en-SG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</a:t>
            </a: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尊主为大，家庭祭坛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9041" y="2060848"/>
            <a:ext cx="52629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至于我和我的家，</a:t>
            </a:r>
            <a:endParaRPr lang="en-US" altLang="zh-CN" sz="3600" dirty="0">
              <a:solidFill>
                <a:srgbClr val="00B0F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必定事奉耶和华</a:t>
            </a:r>
            <a:endParaRPr lang="en-SG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624" y="3557107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家庭崇拜</a:t>
            </a:r>
            <a:endParaRPr lang="en-SG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4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1600" y="764704"/>
            <a:ext cx="5708614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教会</a:t>
            </a:r>
            <a:r>
              <a:rPr lang="en-SG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</a:t>
            </a: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团契生活，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忠心服事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700808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教会是神的家</a:t>
            </a:r>
            <a:endParaRPr lang="en-SG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2637553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属灵的同伴</a:t>
            </a:r>
            <a:endParaRPr lang="en-SG" sz="3600" dirty="0"/>
          </a:p>
        </p:txBody>
      </p:sp>
      <p:sp>
        <p:nvSpPr>
          <p:cNvPr id="7" name="Rectangle 6"/>
          <p:cNvSpPr/>
          <p:nvPr/>
        </p:nvSpPr>
        <p:spPr>
          <a:xfrm>
            <a:off x="1076176" y="3469621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参与教会的服事</a:t>
            </a:r>
            <a:endParaRPr lang="en-SG" sz="3600" dirty="0"/>
          </a:p>
        </p:txBody>
      </p:sp>
      <p:sp>
        <p:nvSpPr>
          <p:cNvPr id="8" name="Rectangle 7"/>
          <p:cNvSpPr/>
          <p:nvPr/>
        </p:nvSpPr>
        <p:spPr>
          <a:xfrm>
            <a:off x="1076176" y="4440757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敬畏主的心</a:t>
            </a:r>
            <a:endParaRPr lang="en-SG" sz="3600" dirty="0"/>
          </a:p>
        </p:txBody>
      </p:sp>
      <p:sp>
        <p:nvSpPr>
          <p:cNvPr id="9" name="Rectangle 8"/>
          <p:cNvSpPr/>
          <p:nvPr/>
        </p:nvSpPr>
        <p:spPr>
          <a:xfrm>
            <a:off x="3998263" y="4440757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忠心</a:t>
            </a:r>
            <a:endParaRPr lang="en-SG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43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1600" y="620688"/>
            <a:ext cx="7272808" cy="5665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雅各书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只是你们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要行道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不要单单听道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，自己欺哄自己。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因为听道而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不行道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的，就像人对着镜子看自己本来的面目，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看见，走后，随即忘了他的相貌如何。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25 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唯有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详细察看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那全备、使人自由之律法的，并且时常如此，这人既不是听了就忘，乃是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实在行出来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，就在他所行的事上必然得福。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2570859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7624" y="1124744"/>
            <a:ext cx="6984776" cy="2341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12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47 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仆人知道主人的意思，却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不预备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，又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不顺他的意思行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，那仆人必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多受责打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172623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764704"/>
            <a:ext cx="7632848" cy="4202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提摩太后书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4:7-8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那美好的仗我已经打过了，当跑的路我已经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跑尽了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，所信的道我已经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守住了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从此以后，有</a:t>
            </a: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公义的冠冕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为我存留，就是按着公义审判的主到了那日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要赐给我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的；不但赐给我，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也赐给凡爱慕他显现的人。</a:t>
            </a:r>
            <a:endParaRPr lang="en-SG" sz="3600" dirty="0">
              <a:solidFill>
                <a:srgbClr val="00B0F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23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47664" y="1916832"/>
            <a:ext cx="6408712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个人 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作主的门徒；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夫妻 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建立良好的夫妻关系；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亲子 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教养儿女，孝敬父母；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 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尊主为大，家庭祭坛；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教会 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团契生活，忠心服事；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3107" y="764704"/>
            <a:ext cx="7109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在这二天里，我们思想过的课题：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65978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79712" y="1484784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现在，</a:t>
            </a:r>
            <a:endParaRPr lang="en-SG" sz="3600" dirty="0"/>
          </a:p>
        </p:txBody>
      </p:sp>
      <p:sp>
        <p:nvSpPr>
          <p:cNvPr id="3" name="Rectangle 2"/>
          <p:cNvSpPr/>
          <p:nvPr/>
        </p:nvSpPr>
        <p:spPr>
          <a:xfrm>
            <a:off x="1981423" y="2748389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我们来到‘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我们的回应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’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92684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48" y="1412776"/>
            <a:ext cx="526297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怎样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在生活的各个层面，</a:t>
            </a:r>
            <a:endParaRPr lang="en-US" altLang="zh-CN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积极的遵行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神的教导，</a:t>
            </a:r>
            <a:endParaRPr lang="en-US" altLang="zh-CN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过一个</a:t>
            </a:r>
            <a:r>
              <a:rPr lang="zh-CN" altLang="en-US" sz="3600" dirty="0">
                <a:solidFill>
                  <a:srgbClr val="FFC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讨神喜悦的生活</a:t>
            </a:r>
            <a:endParaRPr lang="en-SG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021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7704" y="141277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偏差</a:t>
            </a:r>
            <a:endParaRPr lang="en-SG" sz="3600" dirty="0"/>
          </a:p>
        </p:txBody>
      </p:sp>
      <p:sp>
        <p:nvSpPr>
          <p:cNvPr id="3" name="Rectangle 2"/>
          <p:cNvSpPr/>
          <p:nvPr/>
        </p:nvSpPr>
        <p:spPr>
          <a:xfrm>
            <a:off x="1907704" y="2763247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调整、改变</a:t>
            </a:r>
            <a:endParaRPr lang="en-SG" sz="3600" dirty="0"/>
          </a:p>
        </p:txBody>
      </p:sp>
      <p:sp>
        <p:nvSpPr>
          <p:cNvPr id="6" name="Rectangle 5"/>
          <p:cNvSpPr/>
          <p:nvPr/>
        </p:nvSpPr>
        <p:spPr>
          <a:xfrm>
            <a:off x="2000037" y="4293096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更加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接近主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要我们做的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77685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57762" y="105273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温习</a:t>
            </a:r>
            <a:endParaRPr lang="en-SG" sz="3600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2368" y="2144032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审察</a:t>
            </a:r>
            <a:endParaRPr lang="en-SG" sz="36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3828" y="3235328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分享</a:t>
            </a:r>
            <a:endParaRPr lang="en-SG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51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1640" y="980728"/>
            <a:ext cx="3392275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个人 </a:t>
            </a:r>
            <a:r>
              <a:rPr lang="en-SG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作主门徒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5347" y="2060848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需要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付代价</a:t>
            </a:r>
            <a:endParaRPr lang="en-SG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6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9632" y="1556792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建立良好的夫妻关系</a:t>
            </a:r>
            <a:endParaRPr lang="en-SG" sz="3600" dirty="0"/>
          </a:p>
        </p:txBody>
      </p:sp>
      <p:sp>
        <p:nvSpPr>
          <p:cNvPr id="3" name="Rectangle 2"/>
          <p:cNvSpPr/>
          <p:nvPr/>
        </p:nvSpPr>
        <p:spPr>
          <a:xfrm>
            <a:off x="1259632" y="2810103"/>
            <a:ext cx="6186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要存敬畏基督的心，彼此顺服</a:t>
            </a:r>
            <a:endParaRPr lang="en-SG" sz="3600" dirty="0"/>
          </a:p>
        </p:txBody>
      </p:sp>
      <p:sp>
        <p:nvSpPr>
          <p:cNvPr id="6" name="Rectangle 5"/>
          <p:cNvSpPr/>
          <p:nvPr/>
        </p:nvSpPr>
        <p:spPr>
          <a:xfrm>
            <a:off x="1310152" y="3862789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爱心、</a:t>
            </a:r>
            <a:endParaRPr lang="en-SG" sz="3600" dirty="0"/>
          </a:p>
        </p:txBody>
      </p:sp>
      <p:sp>
        <p:nvSpPr>
          <p:cNvPr id="7" name="Rectangle 6"/>
          <p:cNvSpPr/>
          <p:nvPr/>
        </p:nvSpPr>
        <p:spPr>
          <a:xfrm>
            <a:off x="2705389" y="3862789"/>
            <a:ext cx="14481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聆听、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7527" y="3862788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谦卑、</a:t>
            </a:r>
            <a:endParaRPr lang="en-SG" dirty="0"/>
          </a:p>
        </p:txBody>
      </p:sp>
      <p:sp>
        <p:nvSpPr>
          <p:cNvPr id="9" name="Rectangle 8"/>
          <p:cNvSpPr/>
          <p:nvPr/>
        </p:nvSpPr>
        <p:spPr>
          <a:xfrm>
            <a:off x="5751163" y="3862788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放下</a:t>
            </a:r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68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rgbClr val="7AB9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5456" y="692696"/>
            <a:ext cx="3313728" cy="6456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亲子</a:t>
            </a:r>
            <a:r>
              <a:rPr lang="en-SG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- </a:t>
            </a: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教养儿女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9001" y="1772414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爱护我们的儿女</a:t>
            </a:r>
            <a:endParaRPr lang="en-SG" sz="3600" dirty="0"/>
          </a:p>
        </p:txBody>
      </p:sp>
      <p:sp>
        <p:nvSpPr>
          <p:cNvPr id="6" name="Rectangle 5"/>
          <p:cNvSpPr/>
          <p:nvPr/>
        </p:nvSpPr>
        <p:spPr>
          <a:xfrm>
            <a:off x="919429" y="2529607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儿女是神赐给我们的产业</a:t>
            </a:r>
            <a:endParaRPr lang="en-SG" sz="3600" dirty="0"/>
          </a:p>
        </p:txBody>
      </p:sp>
      <p:sp>
        <p:nvSpPr>
          <p:cNvPr id="7" name="Rectangle 6"/>
          <p:cNvSpPr/>
          <p:nvPr/>
        </p:nvSpPr>
        <p:spPr>
          <a:xfrm>
            <a:off x="1019001" y="3429000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把孩子们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带到神的面前</a:t>
            </a:r>
            <a:endParaRPr lang="en-SG" sz="3600" dirty="0"/>
          </a:p>
        </p:txBody>
      </p:sp>
      <p:sp>
        <p:nvSpPr>
          <p:cNvPr id="8" name="Rectangle 7"/>
          <p:cNvSpPr/>
          <p:nvPr/>
        </p:nvSpPr>
        <p:spPr>
          <a:xfrm>
            <a:off x="1019001" y="4376287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言教</a:t>
            </a:r>
            <a:endParaRPr lang="en-SG" sz="3600" dirty="0"/>
          </a:p>
        </p:txBody>
      </p:sp>
      <p:sp>
        <p:nvSpPr>
          <p:cNvPr id="9" name="Rectangle 8"/>
          <p:cNvSpPr/>
          <p:nvPr/>
        </p:nvSpPr>
        <p:spPr>
          <a:xfrm>
            <a:off x="2730038" y="4376287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身教</a:t>
            </a:r>
            <a:endParaRPr lang="en-SG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8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355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Microsoft YaHei Light</vt:lpstr>
      <vt:lpstr>NSimSun</vt:lpstr>
      <vt:lpstr>SimSun</vt:lpstr>
      <vt:lpstr>SimSun</vt:lpstr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時刻需你</dc:title>
  <dc:creator>chua kwee choo</dc:creator>
  <cp:lastModifiedBy>Theng Kioh Ng</cp:lastModifiedBy>
  <cp:revision>38</cp:revision>
  <dcterms:created xsi:type="dcterms:W3CDTF">2012-07-17T23:11:35Z</dcterms:created>
  <dcterms:modified xsi:type="dcterms:W3CDTF">2019-10-12T21:00:59Z</dcterms:modified>
</cp:coreProperties>
</file>