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852" r:id="rId2"/>
    <p:sldId id="2048" r:id="rId3"/>
    <p:sldId id="1854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099B3-0F98-499C-9B02-50B62E1001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267464-F29E-4435-9470-112A4310D5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06B9E-1C49-4BE1-B2C6-B0A74DB29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4AD8E-573A-4B2B-8F6C-D9F9C67FE7E8}" type="datetimeFigureOut">
              <a:rPr lang="en-CA" smtClean="0"/>
              <a:t>2019-09-05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C6E334-EF16-4DEE-8703-B67AB60DC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1D4B3-7A8C-4888-943B-A4395AF82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5FAE-909F-4BA7-8036-235EBFBC3D5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65478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0552B-71A4-46D0-8AF3-08A94C9B4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15142D-BCC0-4621-8A3D-F85B49B258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6A1868-9024-490C-ADCA-349849D18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4AD8E-573A-4B2B-8F6C-D9F9C67FE7E8}" type="datetimeFigureOut">
              <a:rPr lang="en-CA" smtClean="0"/>
              <a:t>2019-09-05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D009C8-BF7A-4B7E-A050-9E2D6C5E3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780E9-C91F-4ADE-87D0-FE06558E1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5FAE-909F-4BA7-8036-235EBFBC3D5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7320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79A5EF-893C-43E2-BA00-55638767F2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18A5E9-D77A-4E56-B15D-C0188A9AF5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0920A-49F0-4E1C-8D2B-DB0C6E346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4AD8E-573A-4B2B-8F6C-D9F9C67FE7E8}" type="datetimeFigureOut">
              <a:rPr lang="en-CA" smtClean="0"/>
              <a:t>2019-09-05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92A2C-0A9E-44C6-BBDD-D9FBFEC18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75E3B1-1B59-4F3C-A416-75546C8B1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5FAE-909F-4BA7-8036-235EBFBC3D5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4679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2646C-8555-4210-BCA7-962C54904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81421-76B8-4FB6-BC81-41D4418E79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4618F3-642D-4953-917D-47A0A5E9C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4AD8E-573A-4B2B-8F6C-D9F9C67FE7E8}" type="datetimeFigureOut">
              <a:rPr lang="en-CA" smtClean="0"/>
              <a:t>2019-09-05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A421A-4429-43B0-98D3-275A0D31E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59E059-24DD-49F7-8807-B91BBF88D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5FAE-909F-4BA7-8036-235EBFBC3D5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9631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F728D-3A37-4CE3-8925-B840E0C90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D65A7E-4B72-4CF9-9691-DA4A5735CF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DFECA-55D6-443E-8F0E-17ACCB553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4AD8E-573A-4B2B-8F6C-D9F9C67FE7E8}" type="datetimeFigureOut">
              <a:rPr lang="en-CA" smtClean="0"/>
              <a:t>2019-09-05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4CC389-057F-4CD9-AE51-A497A93EB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4E171D-9E99-47A7-9D2E-06B19FE9A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5FAE-909F-4BA7-8036-235EBFBC3D5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5405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FB9A7-0C01-4C59-BC6D-FD595772F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56332-764C-4723-B5BF-F30CAA1E94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0506EF-42DC-475E-83B1-16739A89C3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B3CED0-3DB3-4BE8-8F30-DFDADB96A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4AD8E-573A-4B2B-8F6C-D9F9C67FE7E8}" type="datetimeFigureOut">
              <a:rPr lang="en-CA" smtClean="0"/>
              <a:t>2019-09-05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009A6B-90FF-4E28-B871-ABED968DD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FBC60-55A5-4526-93D4-44F927303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5FAE-909F-4BA7-8036-235EBFBC3D5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0675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46E2E-E4F1-4C2D-B78D-5672EC56C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3B43C0-0A90-44DE-9F9A-3A2E10763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D7530A-2B47-465B-A9CD-26C45522B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593785-6C5F-49F2-A23C-799F65C15E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10A54F-AED1-4C21-AF79-72F2AE8FF7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C471C6-B7A8-4C74-AB23-AE3275190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4AD8E-573A-4B2B-8F6C-D9F9C67FE7E8}" type="datetimeFigureOut">
              <a:rPr lang="en-CA" smtClean="0"/>
              <a:t>2019-09-05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46EF8E-69A7-4F6E-8EB9-C40881758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F590E9-30B0-4308-B74D-7AE29D4D0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5FAE-909F-4BA7-8036-235EBFBC3D5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7915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B978D-3E10-48E9-84E4-C6C6DA2CB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58328A-4235-4683-A444-853C0CB26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4AD8E-573A-4B2B-8F6C-D9F9C67FE7E8}" type="datetimeFigureOut">
              <a:rPr lang="en-CA" smtClean="0"/>
              <a:t>2019-09-05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A5A7AA-5047-4532-8BB9-6A64783C5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55EF5A-EAD6-41E2-B3CA-5CE904F89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5FAE-909F-4BA7-8036-235EBFBC3D5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89874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FE9460-17EB-4858-BE03-BB4D90BB2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4AD8E-573A-4B2B-8F6C-D9F9C67FE7E8}" type="datetimeFigureOut">
              <a:rPr lang="en-CA" smtClean="0"/>
              <a:t>2019-09-05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EA9590-AB2E-43E0-9939-0EC7DCD43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0D7F06-A8A4-417F-8982-A74AB1F9C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5FAE-909F-4BA7-8036-235EBFBC3D5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0620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D66EA-7365-4F0E-822C-48BCE85EF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BADF7-9BD3-486B-A071-796CAF2B0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BC284C-F34C-4BAC-95BF-33DDFD8219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AA0058-3AB7-4372-B187-90E142F6E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4AD8E-573A-4B2B-8F6C-D9F9C67FE7E8}" type="datetimeFigureOut">
              <a:rPr lang="en-CA" smtClean="0"/>
              <a:t>2019-09-05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2CECF8-D1D9-4A66-BCF9-648575DB6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CC359D-FBBF-431A-8A51-3C62BD88C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5FAE-909F-4BA7-8036-235EBFBC3D5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96422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3E0BE-BF00-409E-8D10-2A5F8D2B4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E188F3-F5AD-4E4A-9B33-1CB9258A05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7C92F4-5EBA-400E-A1FB-CD103B82AC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DB2634-C094-4673-BC52-A75B910EE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4AD8E-573A-4B2B-8F6C-D9F9C67FE7E8}" type="datetimeFigureOut">
              <a:rPr lang="en-CA" smtClean="0"/>
              <a:t>2019-09-05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7C3CC6-C573-4EA5-B485-09070CEA8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FCF9FC-7004-43B6-B1E0-926AB9D97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5FAE-909F-4BA7-8036-235EBFBC3D5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9295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8E9816-964A-493B-8575-23B5B9D71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887C37-186A-444C-942C-0C9AD1D03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18D30-F8AA-4F55-8527-08694DC1CB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4AD8E-573A-4B2B-8F6C-D9F9C67FE7E8}" type="datetimeFigureOut">
              <a:rPr lang="en-CA" smtClean="0"/>
              <a:t>2019-09-05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442204-D37E-4E6F-9974-B6EDCE2A7B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D2835C-CB51-44C1-9272-71E75366EC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E5FAE-909F-4BA7-8036-235EBFBC3D5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07686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-3140" t="21882" r="3140" b="45707"/>
          <a:stretch>
            <a:fillRect/>
          </a:stretch>
        </p:blipFill>
        <p:spPr>
          <a:xfrm>
            <a:off x="2057401" y="0"/>
            <a:ext cx="7858425" cy="2031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0" y="2031601"/>
            <a:ext cx="89154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      基督教中国学人查经团契</a:t>
            </a:r>
            <a:endParaRPr lang="en-SG" altLang="zh-CN" sz="4000" b="1" dirty="0">
              <a:solidFill>
                <a:srgbClr val="00206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ctr"/>
            <a:r>
              <a:rPr lang="en-US" altLang="zh-CN" sz="4000" b="1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2019</a:t>
            </a:r>
            <a:r>
              <a:rPr lang="zh-CN" altLang="en-US" sz="4000" b="1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感恩节营会</a:t>
            </a:r>
            <a:endParaRPr lang="en-US" altLang="zh-CN" sz="4000" b="1" dirty="0">
              <a:solidFill>
                <a:srgbClr val="00206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endParaRPr lang="en-US" sz="1600" b="1" dirty="0">
              <a:solidFill>
                <a:schemeClr val="accent3">
                  <a:lumMod val="50000"/>
                </a:schemeClr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r>
              <a:rPr lang="zh-CN" altLang="en-US" sz="3600" b="1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时间：</a:t>
            </a:r>
            <a:r>
              <a:rPr lang="en-US" altLang="zh-CN" sz="3600" b="1" dirty="0">
                <a:solidFill>
                  <a:srgbClr val="0000CC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10</a:t>
            </a:r>
            <a:r>
              <a:rPr lang="zh-CN" altLang="en-US" sz="3600" b="1" dirty="0">
                <a:solidFill>
                  <a:srgbClr val="0000CC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月</a:t>
            </a:r>
            <a:r>
              <a:rPr lang="en-US" altLang="zh-CN" sz="3600" b="1" dirty="0">
                <a:solidFill>
                  <a:srgbClr val="0000CC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11</a:t>
            </a:r>
            <a:r>
              <a:rPr lang="zh-CN" altLang="en-US" sz="3600" b="1" dirty="0">
                <a:solidFill>
                  <a:srgbClr val="0000CC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日</a:t>
            </a:r>
            <a:r>
              <a:rPr lang="en-US" altLang="zh-CN" sz="3600" b="1" dirty="0">
                <a:solidFill>
                  <a:srgbClr val="0000CC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-14</a:t>
            </a:r>
            <a:r>
              <a:rPr lang="zh-CN" altLang="en-US" sz="3600" b="1" dirty="0">
                <a:solidFill>
                  <a:srgbClr val="0000CC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日</a:t>
            </a:r>
            <a:endParaRPr lang="en-US" altLang="zh-CN" sz="3600" b="1" dirty="0">
              <a:solidFill>
                <a:srgbClr val="0000CC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r>
              <a:rPr lang="zh-CN" altLang="en-US" sz="3600" b="1" dirty="0">
                <a:solidFill>
                  <a:srgbClr val="0000CC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     （长周末周五晚上至周一下午）</a:t>
            </a:r>
            <a:endParaRPr lang="en-US" altLang="zh-CN" sz="3600" b="1" dirty="0">
              <a:solidFill>
                <a:srgbClr val="0000CC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r>
              <a:rPr lang="zh-CN" altLang="en-US" sz="3600" b="1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地点：</a:t>
            </a:r>
            <a:r>
              <a:rPr lang="en-US" altLang="zh-CN" sz="3600" b="1" dirty="0">
                <a:solidFill>
                  <a:srgbClr val="0000CC"/>
                </a:solidFill>
                <a:ea typeface="SimHei" panose="02010609060101010101" pitchFamily="49" charset="-122"/>
              </a:rPr>
              <a:t>Charis Camp, Chilliwack</a:t>
            </a:r>
          </a:p>
          <a:p>
            <a:r>
              <a:rPr lang="zh-CN" altLang="en-US" sz="3600" b="1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讲员：</a:t>
            </a:r>
            <a:r>
              <a:rPr lang="zh-CN" altLang="en-US" sz="3600" b="1" dirty="0">
                <a:solidFill>
                  <a:srgbClr val="0000CC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黄天月弟兄（成人团契）</a:t>
            </a:r>
            <a:endParaRPr lang="en-US" altLang="zh-CN" sz="3600" b="1" dirty="0">
              <a:solidFill>
                <a:srgbClr val="0000CC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r>
              <a:rPr lang="en-US" sz="3600" b="1" dirty="0">
                <a:solidFill>
                  <a:srgbClr val="0000CC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	  </a:t>
            </a:r>
            <a:r>
              <a:rPr lang="en-US" altLang="zh-CN" sz="3600" b="1" dirty="0">
                <a:solidFill>
                  <a:srgbClr val="0000CC"/>
                </a:solidFill>
                <a:latin typeface="+mj-lt"/>
                <a:ea typeface="SimHei" panose="02010609060101010101" pitchFamily="49" charset="-122"/>
              </a:rPr>
              <a:t>Bryan Yue </a:t>
            </a:r>
            <a:r>
              <a:rPr lang="en-US" altLang="zh-CN" sz="3600" b="1" dirty="0">
                <a:solidFill>
                  <a:srgbClr val="0000CC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CN" altLang="en-US" sz="3600" b="1" dirty="0">
                <a:solidFill>
                  <a:srgbClr val="0000CC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少年及青年团契）</a:t>
            </a:r>
            <a:endParaRPr lang="en-US" altLang="zh-CN" sz="3600" b="1" dirty="0">
              <a:solidFill>
                <a:srgbClr val="0000CC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r>
              <a:rPr lang="en-US" sz="3600" b="1" dirty="0">
                <a:solidFill>
                  <a:srgbClr val="0000CC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	  </a:t>
            </a:r>
            <a:r>
              <a:rPr lang="en-US" altLang="zh-CN" sz="3600" b="1" dirty="0">
                <a:solidFill>
                  <a:srgbClr val="0000CC"/>
                </a:solidFill>
                <a:latin typeface="+mj-lt"/>
                <a:ea typeface="SimHei" panose="02010609060101010101" pitchFamily="49" charset="-122"/>
              </a:rPr>
              <a:t>Jordan Yue</a:t>
            </a:r>
            <a:r>
              <a:rPr lang="zh-CN" altLang="en-US" sz="3600" b="1" dirty="0">
                <a:solidFill>
                  <a:srgbClr val="0000CC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（儿童事工）</a:t>
            </a:r>
            <a:endParaRPr lang="en-US" sz="3600" b="1" dirty="0">
              <a:solidFill>
                <a:srgbClr val="0000CC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1405" y="381244"/>
            <a:ext cx="3047896" cy="203100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0" y="31058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en-US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0" y="31058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en-US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88160" y="381000"/>
            <a:ext cx="8863330" cy="5877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400" b="1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成人聚会的主题信息</a:t>
            </a:r>
            <a:r>
              <a:rPr lang="en-US" altLang="zh-CN" sz="4400" b="1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:</a:t>
            </a:r>
          </a:p>
          <a:p>
            <a:endParaRPr lang="en-CA" altLang="zh-CN" sz="4000" b="1" dirty="0">
              <a:solidFill>
                <a:srgbClr val="0000CC"/>
              </a:solidFill>
            </a:endParaRPr>
          </a:p>
          <a:p>
            <a:r>
              <a:rPr lang="zh-CN" altLang="en-US" sz="4000" b="1" dirty="0">
                <a:solidFill>
                  <a:srgbClr val="000099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过一个讨神喜悦的生活</a:t>
            </a:r>
            <a:endParaRPr lang="en-US" sz="4000" b="1" dirty="0">
              <a:solidFill>
                <a:srgbClr val="000099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endParaRPr lang="en-US" altLang="zh-CN" sz="1200" b="1" dirty="0">
              <a:solidFill>
                <a:srgbClr val="0000CC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r>
              <a:rPr lang="en-US" altLang="zh-CN" sz="4000" b="1" dirty="0">
                <a:solidFill>
                  <a:srgbClr val="0000CC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1.</a:t>
            </a:r>
            <a:r>
              <a:rPr lang="zh-CN" altLang="en-US" sz="4000" b="1" dirty="0">
                <a:solidFill>
                  <a:srgbClr val="0000CC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个人</a:t>
            </a:r>
            <a:r>
              <a:rPr lang="en-US" altLang="zh-CN" sz="4000" b="1" dirty="0">
                <a:solidFill>
                  <a:srgbClr val="0000CC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 - </a:t>
            </a:r>
            <a:r>
              <a:rPr lang="zh-CN" altLang="en-US" sz="4000" b="1" dirty="0">
                <a:solidFill>
                  <a:srgbClr val="0000CC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作主的门徒</a:t>
            </a:r>
            <a:r>
              <a:rPr lang="en-US" altLang="zh-CN" sz="4000" b="1" dirty="0">
                <a:solidFill>
                  <a:srgbClr val="0000CC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;</a:t>
            </a:r>
          </a:p>
          <a:p>
            <a:r>
              <a:rPr lang="en-US" altLang="zh-CN" sz="4000" b="1" dirty="0">
                <a:solidFill>
                  <a:srgbClr val="0000CC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2.</a:t>
            </a:r>
            <a:r>
              <a:rPr lang="zh-CN" altLang="en-US" sz="4000" b="1" dirty="0">
                <a:solidFill>
                  <a:srgbClr val="0000CC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夫妻 </a:t>
            </a:r>
            <a:r>
              <a:rPr lang="en-US" altLang="zh-CN" sz="4000" b="1" dirty="0">
                <a:solidFill>
                  <a:srgbClr val="0000CC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- </a:t>
            </a:r>
            <a:r>
              <a:rPr lang="zh-CN" altLang="en-US" sz="4000" b="1" dirty="0">
                <a:solidFill>
                  <a:srgbClr val="0000CC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建立良好的夫妻关系</a:t>
            </a:r>
            <a:r>
              <a:rPr lang="en-US" altLang="zh-CN" sz="4000" b="1" dirty="0">
                <a:solidFill>
                  <a:srgbClr val="0000CC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;</a:t>
            </a:r>
          </a:p>
          <a:p>
            <a:r>
              <a:rPr lang="en-US" altLang="zh-CN" sz="4000" b="1" dirty="0">
                <a:solidFill>
                  <a:srgbClr val="0000CC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3.</a:t>
            </a:r>
            <a:r>
              <a:rPr lang="zh-CN" altLang="en-US" sz="4000" b="1" dirty="0">
                <a:solidFill>
                  <a:srgbClr val="0000CC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儿女 </a:t>
            </a:r>
            <a:r>
              <a:rPr lang="en-US" altLang="zh-CN" sz="4000" b="1" dirty="0">
                <a:solidFill>
                  <a:srgbClr val="0000CC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- </a:t>
            </a:r>
            <a:r>
              <a:rPr lang="zh-CN" altLang="en-US" sz="4000" b="1" dirty="0">
                <a:solidFill>
                  <a:srgbClr val="0000CC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教养儿</a:t>
            </a:r>
            <a:r>
              <a:rPr lang="zh-CN" altLang="en-US" sz="4000" b="1" dirty="0">
                <a:solidFill>
                  <a:srgbClr val="0000CC"/>
                </a:solidFill>
                <a:latin typeface="SimHei" panose="02010609060101010101" pitchFamily="49" charset="-122"/>
                <a:ea typeface="SimHei" panose="02010609060101010101" pitchFamily="49" charset="-122"/>
                <a:sym typeface="+mn-ea"/>
              </a:rPr>
              <a:t>女</a:t>
            </a:r>
            <a:r>
              <a:rPr lang="en-US" altLang="zh-CN" sz="4000" b="1" dirty="0">
                <a:solidFill>
                  <a:srgbClr val="0000CC"/>
                </a:solidFill>
                <a:latin typeface="SimHei" panose="02010609060101010101" pitchFamily="49" charset="-122"/>
                <a:ea typeface="SimHei" panose="02010609060101010101" pitchFamily="49" charset="-122"/>
                <a:sym typeface="+mn-ea"/>
              </a:rPr>
              <a:t>,</a:t>
            </a:r>
            <a:r>
              <a:rPr lang="zh-CN" altLang="en-US" sz="4000" b="1" dirty="0">
                <a:solidFill>
                  <a:srgbClr val="0000CC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孝敬父母</a:t>
            </a:r>
            <a:r>
              <a:rPr lang="en-US" altLang="zh-CN" sz="4000" b="1" dirty="0">
                <a:solidFill>
                  <a:srgbClr val="0000CC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;</a:t>
            </a:r>
          </a:p>
          <a:p>
            <a:r>
              <a:rPr lang="en-US" altLang="zh-CN" sz="4000" b="1" dirty="0">
                <a:solidFill>
                  <a:srgbClr val="0000CC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4.</a:t>
            </a:r>
            <a:r>
              <a:rPr lang="zh-CN" altLang="en-US" sz="4000" b="1" dirty="0">
                <a:solidFill>
                  <a:srgbClr val="0000CC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家庭 </a:t>
            </a:r>
            <a:r>
              <a:rPr lang="en-US" altLang="zh-CN" sz="4000" b="1" dirty="0">
                <a:solidFill>
                  <a:srgbClr val="0000CC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- </a:t>
            </a:r>
            <a:r>
              <a:rPr lang="zh-CN" altLang="en-US" sz="4000" b="1" dirty="0">
                <a:solidFill>
                  <a:srgbClr val="0000CC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尊主为大</a:t>
            </a:r>
            <a:r>
              <a:rPr lang="en-US" altLang="zh-CN" sz="4000" b="1" dirty="0">
                <a:solidFill>
                  <a:srgbClr val="0000CC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,家庭祭坛；</a:t>
            </a:r>
          </a:p>
          <a:p>
            <a:r>
              <a:rPr lang="en-US" altLang="zh-CN" sz="4000" b="1" dirty="0">
                <a:solidFill>
                  <a:srgbClr val="0000CC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5.</a:t>
            </a:r>
            <a:r>
              <a:rPr lang="zh-CN" altLang="en-US" sz="4000" b="1" dirty="0">
                <a:solidFill>
                  <a:srgbClr val="0000CC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教会 </a:t>
            </a:r>
            <a:r>
              <a:rPr lang="en-US" altLang="zh-CN" sz="4000" b="1" dirty="0">
                <a:solidFill>
                  <a:srgbClr val="0000CC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- 团契生活，忠心服事；</a:t>
            </a:r>
          </a:p>
          <a:p>
            <a:r>
              <a:rPr lang="en-US" altLang="zh-CN" sz="4000" b="1" dirty="0">
                <a:solidFill>
                  <a:srgbClr val="0000CC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6.</a:t>
            </a:r>
            <a:r>
              <a:rPr lang="zh-CN" altLang="en-US" sz="4000" b="1" dirty="0">
                <a:solidFill>
                  <a:srgbClr val="0000CC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我们对神的回应</a:t>
            </a:r>
            <a:endParaRPr lang="en-US" sz="4000" b="1" dirty="0">
              <a:solidFill>
                <a:srgbClr val="0000CC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0" y="31058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en-US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0" y="31058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en-US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63749" y="304801"/>
            <a:ext cx="80772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少年青年聚会的主题信息</a:t>
            </a:r>
            <a:endParaRPr lang="en-SG" altLang="zh-CN" sz="4400" b="1" dirty="0">
              <a:solidFill>
                <a:srgbClr val="00206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ctr"/>
            <a:r>
              <a:rPr lang="en-US" altLang="zh-CN" sz="3600" b="1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Visible Grace</a:t>
            </a:r>
          </a:p>
          <a:p>
            <a:endParaRPr lang="en-US" sz="800" b="1" dirty="0">
              <a:solidFill>
                <a:srgbClr val="00206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CN" sz="2800" b="1" dirty="0">
                <a:solidFill>
                  <a:srgbClr val="0000CC"/>
                </a:solidFill>
                <a:ea typeface="SimHei" panose="02010609060101010101" pitchFamily="49" charset="-122"/>
              </a:rPr>
              <a:t>The Necessity of Grace (</a:t>
            </a:r>
            <a:r>
              <a:rPr lang="zh-CN" altLang="en-US" sz="2800" b="1" dirty="0">
                <a:solidFill>
                  <a:srgbClr val="0000CC"/>
                </a:solidFill>
                <a:ea typeface="SimHei" panose="02010609060101010101" pitchFamily="49" charset="-122"/>
              </a:rPr>
              <a:t>人人需要恩典）</a:t>
            </a:r>
            <a:endParaRPr lang="en-US" altLang="zh-CN" sz="2800" b="1" dirty="0">
              <a:solidFill>
                <a:srgbClr val="0000CC"/>
              </a:solidFill>
              <a:ea typeface="SimHei" panose="02010609060101010101" pitchFamily="49" charset="-122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CN" sz="2800" b="1" dirty="0">
                <a:solidFill>
                  <a:srgbClr val="0000CC"/>
                </a:solidFill>
                <a:ea typeface="SimHei" panose="02010609060101010101" pitchFamily="49" charset="-122"/>
              </a:rPr>
              <a:t>The Effect of Grace (</a:t>
            </a:r>
            <a:r>
              <a:rPr lang="zh-CN" altLang="en-US" sz="2800" b="1" dirty="0">
                <a:solidFill>
                  <a:srgbClr val="0000CC"/>
                </a:solidFill>
                <a:ea typeface="SimHei" panose="02010609060101010101" pitchFamily="49" charset="-122"/>
              </a:rPr>
              <a:t>恩典的果效</a:t>
            </a:r>
            <a:r>
              <a:rPr lang="en-US" altLang="zh-CN" sz="2800" b="1" dirty="0">
                <a:solidFill>
                  <a:srgbClr val="0000CC"/>
                </a:solidFill>
                <a:ea typeface="SimHei" panose="02010609060101010101" pitchFamily="49" charset="-122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sz="2800" b="1" dirty="0">
                <a:solidFill>
                  <a:srgbClr val="0000CC"/>
                </a:solidFill>
                <a:ea typeface="SimHei" panose="02010609060101010101" pitchFamily="49" charset="-122"/>
              </a:rPr>
              <a:t>Grace in our Waiting (</a:t>
            </a:r>
            <a:r>
              <a:rPr lang="zh-CN" altLang="en-US" sz="2800" b="1" dirty="0">
                <a:solidFill>
                  <a:srgbClr val="0000CC"/>
                </a:solidFill>
                <a:ea typeface="SimHei" panose="02010609060101010101" pitchFamily="49" charset="-122"/>
              </a:rPr>
              <a:t>等候中的恩典</a:t>
            </a:r>
            <a:r>
              <a:rPr lang="en-US" altLang="zh-CN" sz="2800" b="1" dirty="0">
                <a:solidFill>
                  <a:srgbClr val="0000CC"/>
                </a:solidFill>
                <a:ea typeface="SimHei" panose="02010609060101010101" pitchFamily="49" charset="-122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sz="2800" b="1" dirty="0">
                <a:solidFill>
                  <a:srgbClr val="0000CC"/>
                </a:solidFill>
                <a:ea typeface="SimHei" panose="02010609060101010101" pitchFamily="49" charset="-122"/>
              </a:rPr>
              <a:t>Grace that Results in Good Works </a:t>
            </a:r>
          </a:p>
          <a:p>
            <a:r>
              <a:rPr lang="en-US" altLang="zh-CN" sz="2800" b="1" dirty="0">
                <a:solidFill>
                  <a:srgbClr val="0000CC"/>
                </a:solidFill>
                <a:ea typeface="SimHei" panose="02010609060101010101" pitchFamily="49" charset="-122"/>
              </a:rPr>
              <a:t>      (</a:t>
            </a:r>
            <a:r>
              <a:rPr lang="zh-CN" altLang="en-US" sz="2800" b="1" dirty="0">
                <a:solidFill>
                  <a:srgbClr val="0000CC"/>
                </a:solidFill>
                <a:ea typeface="SimHei" panose="02010609060101010101" pitchFamily="49" charset="-122"/>
              </a:rPr>
              <a:t>恩典成就的善工</a:t>
            </a:r>
            <a:r>
              <a:rPr lang="en-US" altLang="zh-CN" sz="2800" b="1" dirty="0">
                <a:solidFill>
                  <a:srgbClr val="0000CC"/>
                </a:solidFill>
                <a:ea typeface="SimHei" panose="02010609060101010101" pitchFamily="49" charset="-122"/>
              </a:rPr>
              <a:t>)</a:t>
            </a:r>
          </a:p>
          <a:p>
            <a:r>
              <a:rPr lang="en-US" altLang="zh-CN" sz="2800" b="1" dirty="0">
                <a:solidFill>
                  <a:srgbClr val="0000CC"/>
                </a:solidFill>
                <a:ea typeface="SimHei" panose="02010609060101010101" pitchFamily="49" charset="-122"/>
              </a:rPr>
              <a:t>5.   Grace in our Relationships </a:t>
            </a:r>
          </a:p>
          <a:p>
            <a:r>
              <a:rPr lang="en-US" altLang="zh-CN" sz="2800" b="1" dirty="0">
                <a:solidFill>
                  <a:srgbClr val="0000CC"/>
                </a:solidFill>
                <a:ea typeface="SimHei" panose="02010609060101010101" pitchFamily="49" charset="-122"/>
              </a:rPr>
              <a:t>      (</a:t>
            </a:r>
            <a:r>
              <a:rPr lang="zh-CN" altLang="en-US" sz="2800" b="1" dirty="0">
                <a:solidFill>
                  <a:srgbClr val="0000CC"/>
                </a:solidFill>
                <a:ea typeface="SimHei" panose="02010609060101010101" pitchFamily="49" charset="-122"/>
              </a:rPr>
              <a:t>人与人关系中的恩典</a:t>
            </a:r>
            <a:r>
              <a:rPr lang="en-US" altLang="zh-CN" sz="2800" b="1" dirty="0">
                <a:solidFill>
                  <a:srgbClr val="0000CC"/>
                </a:solidFill>
                <a:ea typeface="SimHei" panose="02010609060101010101" pitchFamily="49" charset="-122"/>
              </a:rPr>
              <a:t>)</a:t>
            </a:r>
          </a:p>
          <a:p>
            <a:r>
              <a:rPr lang="en-US" altLang="zh-CN" sz="2800" b="1" dirty="0">
                <a:solidFill>
                  <a:srgbClr val="0000CC"/>
                </a:solidFill>
                <a:ea typeface="SimHei" panose="02010609060101010101" pitchFamily="49" charset="-122"/>
              </a:rPr>
              <a:t>6.   The Grace of Remembering the Past </a:t>
            </a:r>
          </a:p>
          <a:p>
            <a:r>
              <a:rPr lang="en-US" altLang="zh-CN" sz="2800" b="1" dirty="0">
                <a:solidFill>
                  <a:srgbClr val="0000CC"/>
                </a:solidFill>
                <a:ea typeface="SimHei" panose="02010609060101010101" pitchFamily="49" charset="-122"/>
              </a:rPr>
              <a:t>      (</a:t>
            </a:r>
            <a:r>
              <a:rPr lang="zh-CN" altLang="en-US" sz="2800" b="1" dirty="0">
                <a:solidFill>
                  <a:srgbClr val="0000CC"/>
                </a:solidFill>
                <a:ea typeface="SimHei" panose="02010609060101010101" pitchFamily="49" charset="-122"/>
              </a:rPr>
              <a:t>恩典让我们反思过往</a:t>
            </a:r>
            <a:r>
              <a:rPr lang="en-US" altLang="zh-CN" sz="2800" b="1" dirty="0">
                <a:solidFill>
                  <a:srgbClr val="0000CC"/>
                </a:solidFill>
                <a:ea typeface="SimHei" panose="02010609060101010101" pitchFamily="49" charset="-122"/>
              </a:rPr>
              <a:t>)</a:t>
            </a:r>
          </a:p>
          <a:p>
            <a:r>
              <a:rPr lang="en-US" altLang="zh-CN" sz="2800" b="1" dirty="0">
                <a:solidFill>
                  <a:srgbClr val="0000CC"/>
                </a:solidFill>
                <a:ea typeface="SimHei" panose="02010609060101010101" pitchFamily="49" charset="-122"/>
              </a:rPr>
              <a:t>7.   Justified by Grace Alone (</a:t>
            </a:r>
            <a:r>
              <a:rPr lang="zh-CN" altLang="en-US" sz="2800" b="1" dirty="0">
                <a:solidFill>
                  <a:srgbClr val="0000CC"/>
                </a:solidFill>
                <a:ea typeface="SimHei" panose="02010609060101010101" pitchFamily="49" charset="-122"/>
              </a:rPr>
              <a:t>唯因恩典使人称义</a:t>
            </a:r>
            <a:r>
              <a:rPr lang="en-US" altLang="zh-CN" sz="2800" b="1" dirty="0">
                <a:solidFill>
                  <a:srgbClr val="0000CC"/>
                </a:solidFill>
                <a:ea typeface="SimHei" panose="02010609060101010101" pitchFamily="49" charset="-122"/>
              </a:rPr>
              <a:t>)</a:t>
            </a:r>
          </a:p>
          <a:p>
            <a:r>
              <a:rPr lang="en-US" altLang="zh-CN" sz="2800" b="1" dirty="0">
                <a:solidFill>
                  <a:srgbClr val="0000CC"/>
                </a:solidFill>
                <a:ea typeface="SimHei" panose="02010609060101010101" pitchFamily="49" charset="-122"/>
              </a:rPr>
              <a:t>8.   God’s</a:t>
            </a:r>
            <a:r>
              <a:rPr lang="zh-CN" altLang="en-US" sz="2800" b="1" dirty="0">
                <a:solidFill>
                  <a:srgbClr val="0000CC"/>
                </a:solidFill>
                <a:ea typeface="SimHei" panose="02010609060101010101" pitchFamily="49" charset="-122"/>
              </a:rPr>
              <a:t> </a:t>
            </a:r>
            <a:r>
              <a:rPr lang="en-US" altLang="zh-CN" sz="2800" b="1" dirty="0">
                <a:solidFill>
                  <a:srgbClr val="0000CC"/>
                </a:solidFill>
                <a:ea typeface="SimHei" panose="02010609060101010101" pitchFamily="49" charset="-122"/>
              </a:rPr>
              <a:t>grace</a:t>
            </a:r>
            <a:r>
              <a:rPr lang="zh-CN" altLang="en-US" sz="2800" b="1" dirty="0">
                <a:solidFill>
                  <a:srgbClr val="0000CC"/>
                </a:solidFill>
                <a:ea typeface="SimHei" panose="02010609060101010101" pitchFamily="49" charset="-122"/>
              </a:rPr>
              <a:t> </a:t>
            </a:r>
            <a:r>
              <a:rPr lang="en-US" altLang="zh-CN" sz="2800" b="1" dirty="0">
                <a:solidFill>
                  <a:srgbClr val="0000CC"/>
                </a:solidFill>
                <a:ea typeface="SimHei" panose="02010609060101010101" pitchFamily="49" charset="-122"/>
              </a:rPr>
              <a:t>and</a:t>
            </a:r>
            <a:r>
              <a:rPr lang="zh-CN" altLang="en-US" sz="2800" b="1" dirty="0">
                <a:solidFill>
                  <a:srgbClr val="0000CC"/>
                </a:solidFill>
                <a:ea typeface="SimHei" panose="02010609060101010101" pitchFamily="49" charset="-122"/>
              </a:rPr>
              <a:t> </a:t>
            </a:r>
            <a:r>
              <a:rPr lang="en-US" altLang="zh-CN" sz="2800" b="1" dirty="0">
                <a:solidFill>
                  <a:srgbClr val="0000CC"/>
                </a:solidFill>
                <a:ea typeface="SimHei" panose="02010609060101010101" pitchFamily="49" charset="-122"/>
              </a:rPr>
              <a:t>the</a:t>
            </a:r>
            <a:r>
              <a:rPr lang="zh-CN" altLang="en-US" sz="2800" b="1" dirty="0">
                <a:solidFill>
                  <a:srgbClr val="0000CC"/>
                </a:solidFill>
                <a:ea typeface="SimHei" panose="02010609060101010101" pitchFamily="49" charset="-122"/>
              </a:rPr>
              <a:t> </a:t>
            </a:r>
            <a:r>
              <a:rPr lang="en-US" altLang="zh-CN" sz="2800" b="1" dirty="0">
                <a:solidFill>
                  <a:srgbClr val="0000CC"/>
                </a:solidFill>
                <a:ea typeface="SimHei" panose="02010609060101010101" pitchFamily="49" charset="-122"/>
              </a:rPr>
              <a:t>bible (</a:t>
            </a:r>
            <a:r>
              <a:rPr lang="zh-CN" altLang="en-US" sz="2800" b="1" dirty="0">
                <a:solidFill>
                  <a:srgbClr val="0000CC"/>
                </a:solidFill>
                <a:ea typeface="SimHei" panose="02010609060101010101" pitchFamily="49" charset="-122"/>
              </a:rPr>
              <a:t>神的恩典和圣经）</a:t>
            </a:r>
            <a:endParaRPr lang="en-US" sz="2800" b="1" dirty="0">
              <a:solidFill>
                <a:srgbClr val="0000CC"/>
              </a:solidFill>
              <a:ea typeface="SimHei" panose="02010609060101010101" pitchFamily="49" charset="-12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200" y="1751076"/>
            <a:ext cx="1998626" cy="300793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289</Words>
  <Application>Microsoft Office PowerPoint</Application>
  <PresentationFormat>Widescreen</PresentationFormat>
  <Paragraphs>37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SimHei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wentao</dc:creator>
  <cp:lastModifiedBy>wentao</cp:lastModifiedBy>
  <cp:revision>1</cp:revision>
  <dcterms:created xsi:type="dcterms:W3CDTF">2019-09-06T05:44:58Z</dcterms:created>
  <dcterms:modified xsi:type="dcterms:W3CDTF">2019-09-06T05:45:45Z</dcterms:modified>
</cp:coreProperties>
</file>