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72" r:id="rId3"/>
    <p:sldId id="271" r:id="rId4"/>
    <p:sldId id="273" r:id="rId5"/>
    <p:sldId id="274" r:id="rId6"/>
    <p:sldId id="263" r:id="rId7"/>
    <p:sldId id="275" r:id="rId8"/>
    <p:sldId id="276" r:id="rId9"/>
    <p:sldId id="277" r:id="rId10"/>
    <p:sldId id="258" r:id="rId11"/>
    <p:sldId id="259" r:id="rId12"/>
    <p:sldId id="278" r:id="rId13"/>
    <p:sldId id="279" r:id="rId14"/>
    <p:sldId id="280" r:id="rId15"/>
    <p:sldId id="261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257" r:id="rId40"/>
    <p:sldId id="304" r:id="rId41"/>
  </p:sldIdLst>
  <p:sldSz cx="12192000" cy="6858000"/>
  <p:notesSz cx="6858000" cy="9144000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60" autoAdjust="0"/>
  </p:normalViewPr>
  <p:slideViewPr>
    <p:cSldViewPr snapToGrid="0" showGuides="1">
      <p:cViewPr varScale="1">
        <p:scale>
          <a:sx n="50" d="100"/>
          <a:sy n="50" d="100"/>
        </p:scale>
        <p:origin x="78" y="7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98-47CF-9DB4-6096611516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98-47CF-9DB4-6096611516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98-47CF-9DB4-6096611516B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F54-466F-A9F4-C681369359F3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54-466F-A9F4-C681369359F3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F54-466F-A9F4-C681369359F3}"/>
              </c:ext>
            </c:extLst>
          </c:dPt>
          <c:cat>
            <c:strRef>
              <c:f>Sheet1!$A$2:$A$7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</c:v>
                </c:pt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466F-A9F4-C68136935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F861F19-DF91-4F64-BE48-EFD1CA52AD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18CB0A0-0989-4B5B-B154-0629656CFC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-11017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0C9011-0B7A-46BC-91B1-6351CAD07A71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2024/11/2 Saturday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1DD27BA-B4B9-4D27-9656-D54AFCB9F8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B101362-2FBF-46C0-B19B-AA1AE1D4BD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442E760-7E3D-4B19-8755-B96625BD0FBD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‹#›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35330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F7B69002-8A56-4C2A-8C1B-E475ACC60290}" type="datetime1">
              <a:rPr lang="zh-CN" altLang="en-US" smtClean="0"/>
              <a:pPr/>
              <a:t>2024/11/2 Saturday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altLang="en-US" noProof="0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53D78A92-0141-4330-8F3E-FAADFAC2384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altLang="zh-CN" smtClean="0"/>
              <a:t>1</a:t>
            </a:fld>
            <a:endParaRPr lang="zh-CN" altLang="ru-RU" dirty="0"/>
          </a:p>
        </p:txBody>
      </p:sp>
    </p:spTree>
    <p:extLst>
      <p:ext uri="{BB962C8B-B14F-4D97-AF65-F5344CB8AC3E}">
        <p14:creationId xmlns:p14="http://schemas.microsoft.com/office/powerpoint/2010/main" val="2087522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altLang="zh-CN" smtClean="0"/>
              <a:t>3</a:t>
            </a:fld>
            <a:endParaRPr lang="zh-CN" altLang="ru-RU" dirty="0"/>
          </a:p>
        </p:txBody>
      </p:sp>
    </p:spTree>
    <p:extLst>
      <p:ext uri="{BB962C8B-B14F-4D97-AF65-F5344CB8AC3E}">
        <p14:creationId xmlns:p14="http://schemas.microsoft.com/office/powerpoint/2010/main" val="318056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altLang="zh-CN" smtClean="0"/>
              <a:t>6</a:t>
            </a:fld>
            <a:endParaRPr lang="zh-CN" altLang="ru-RU" dirty="0"/>
          </a:p>
        </p:txBody>
      </p:sp>
    </p:spTree>
    <p:extLst>
      <p:ext uri="{BB962C8B-B14F-4D97-AF65-F5344CB8AC3E}">
        <p14:creationId xmlns:p14="http://schemas.microsoft.com/office/powerpoint/2010/main" val="746446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altLang="zh-CN" smtClean="0"/>
              <a:t>10</a:t>
            </a:fld>
            <a:endParaRPr lang="zh-CN" altLang="ru-RU" dirty="0"/>
          </a:p>
        </p:txBody>
      </p:sp>
    </p:spTree>
    <p:extLst>
      <p:ext uri="{BB962C8B-B14F-4D97-AF65-F5344CB8AC3E}">
        <p14:creationId xmlns:p14="http://schemas.microsoft.com/office/powerpoint/2010/main" val="2793265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altLang="zh-CN" smtClean="0"/>
              <a:t>11</a:t>
            </a:fld>
            <a:endParaRPr lang="zh-CN" altLang="ru-RU" dirty="0"/>
          </a:p>
        </p:txBody>
      </p:sp>
    </p:spTree>
    <p:extLst>
      <p:ext uri="{BB962C8B-B14F-4D97-AF65-F5344CB8AC3E}">
        <p14:creationId xmlns:p14="http://schemas.microsoft.com/office/powerpoint/2010/main" val="1306787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altLang="zh-CN" smtClean="0"/>
              <a:t>15</a:t>
            </a:fld>
            <a:endParaRPr lang="zh-CN" altLang="ru-RU" dirty="0"/>
          </a:p>
        </p:txBody>
      </p:sp>
    </p:spTree>
    <p:extLst>
      <p:ext uri="{BB962C8B-B14F-4D97-AF65-F5344CB8AC3E}">
        <p14:creationId xmlns:p14="http://schemas.microsoft.com/office/powerpoint/2010/main" val="116140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altLang="zh-CN" smtClean="0"/>
              <a:t>39</a:t>
            </a:fld>
            <a:endParaRPr lang="zh-CN" altLang="ru-RU" dirty="0"/>
          </a:p>
        </p:txBody>
      </p:sp>
    </p:spTree>
    <p:extLst>
      <p:ext uri="{BB962C8B-B14F-4D97-AF65-F5344CB8AC3E}">
        <p14:creationId xmlns:p14="http://schemas.microsoft.com/office/powerpoint/2010/main" val="153809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日期的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长方形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长方形 10">
            <a:extLst>
              <a:ext uri="{FF2B5EF4-FFF2-40B4-BE49-F238E27FC236}">
                <a16:creationId xmlns:a16="http://schemas.microsoft.com/office/drawing/2014/main" id="{F3C0C995-565B-4516-BC98-CCDEE529B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文本占位符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5380844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n-US" altLang="zh-CN" noProof="0" dirty="0"/>
              <a:t>20XX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演示文稿标题    </a:t>
            </a:r>
          </a:p>
        </p:txBody>
      </p:sp>
      <p:sp>
        <p:nvSpPr>
          <p:cNvPr id="23" name="文本占位符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5034596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zh-CN" altLang="en-US" noProof="0" dirty="0"/>
              <a:t>月</a:t>
            </a:r>
          </a:p>
        </p:txBody>
      </p:sp>
      <p:sp>
        <p:nvSpPr>
          <p:cNvPr id="36" name="文本占位符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890308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演示文稿标语</a:t>
            </a:r>
          </a:p>
        </p:txBody>
      </p:sp>
      <p:sp>
        <p:nvSpPr>
          <p:cNvPr id="15" name="长方形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长方形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6" name="直接连接符​​(S) 5">
            <a:extLst>
              <a:ext uri="{FF2B5EF4-FFF2-40B4-BE49-F238E27FC236}">
                <a16:creationId xmlns:a16="http://schemas.microsoft.com/office/drawing/2014/main" id="{2B62C84D-B809-41CE-8FCD-935E2343985F}"/>
              </a:ext>
            </a:extLst>
          </p:cNvPr>
          <p:cNvCxnSpPr/>
          <p:nvPr userDrawn="1"/>
        </p:nvCxnSpPr>
        <p:spPr>
          <a:xfrm>
            <a:off x="5711952" y="5382082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形 12">
            <a:extLst>
              <a:ext uri="{FF2B5EF4-FFF2-40B4-BE49-F238E27FC236}">
                <a16:creationId xmlns:a16="http://schemas.microsoft.com/office/drawing/2014/main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8400" y="3612713"/>
            <a:ext cx="4975200" cy="1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媒体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形 6">
            <a:extLst>
              <a:ext uri="{FF2B5EF4-FFF2-40B4-BE49-F238E27FC236}">
                <a16:creationId xmlns:a16="http://schemas.microsoft.com/office/drawing/2014/main" id="{477C40CB-E014-6746-B13E-D12CBBAA5F76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A250713-11E6-4FEF-877D-92967D24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/>
              <a:t>MM.DD.20XX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5D3C9A-DEE5-4BD4-8961-80E018A4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23800E-00CA-43ED-953B-1A09DD42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36869C46-B57A-4B80-BC7B-965AF70D6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3284" y="5868367"/>
            <a:ext cx="8165432" cy="363600"/>
          </a:xfrm>
        </p:spPr>
        <p:txBody>
          <a:bodyPr rtlCol="0">
            <a:normAutofit/>
          </a:bodyPr>
          <a:lstStyle>
            <a:lvl1pPr algn="ctr">
              <a:defRPr lang="ru-RU" sz="1800" b="0" i="0" kern="12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rtl="0"/>
            <a:r>
              <a:rPr lang="zh-CN" altLang="en-US" noProof="0" dirty="0"/>
              <a:t>单击以编辑模板标题样式</a:t>
            </a:r>
          </a:p>
        </p:txBody>
      </p:sp>
      <p:sp>
        <p:nvSpPr>
          <p:cNvPr id="8" name="媒体占位符 7">
            <a:extLst>
              <a:ext uri="{FF2B5EF4-FFF2-40B4-BE49-F238E27FC236}">
                <a16:creationId xmlns:a16="http://schemas.microsoft.com/office/drawing/2014/main" id="{42411445-9429-45B8-9A2F-EB86451B6B14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29056" y="827052"/>
            <a:ext cx="10533888" cy="481888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单击图标添加媒体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21135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参考文献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形 7">
            <a:extLst>
              <a:ext uri="{FF2B5EF4-FFF2-40B4-BE49-F238E27FC236}">
                <a16:creationId xmlns:a16="http://schemas.microsoft.com/office/drawing/2014/main" id="{AB26BB24-F7CA-D343-93C8-2EAC64AB35D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参考文献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/>
              <a:t>MM.DD.20XX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8"/>
            <a:ext cx="10515600" cy="3742191"/>
          </a:xfrm>
        </p:spPr>
        <p:txBody>
          <a:bodyPr rtlCol="0">
            <a:normAutofit/>
          </a:bodyPr>
          <a:lstStyle>
            <a:lvl1pPr marL="285750" indent="-285750" algn="l">
              <a:buClr>
                <a:schemeClr val="bg2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180000" lvl="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zh-CN" altLang="en-US" noProof="0" dirty="0"/>
              <a:t>编辑模板文本样式</a:t>
            </a: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D3F5050C-5FCE-4873-9B10-9668F66C278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8000" y="1583062"/>
            <a:ext cx="2736000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2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形 32">
            <a:extLst>
              <a:ext uri="{FF2B5EF4-FFF2-40B4-BE49-F238E27FC236}">
                <a16:creationId xmlns:a16="http://schemas.microsoft.com/office/drawing/2014/main" id="{93CAE97F-7AA1-7243-A2C2-945FB7C81FF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日程表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/>
              <a:t>MM.DD.20XX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8"/>
            <a:ext cx="10515600" cy="904875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zh-CN" altLang="en-US" noProof="0" dirty="0"/>
              <a:t>编辑模板文本样式</a:t>
            </a: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4E7124FD-A9E6-49DA-B2D3-4C868E3C90A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8000" y="1583062"/>
            <a:ext cx="2736000" cy="133200"/>
          </a:xfrm>
          <a:prstGeom prst="rect">
            <a:avLst/>
          </a:prstGeom>
        </p:spPr>
      </p:pic>
      <p:cxnSp>
        <p:nvCxnSpPr>
          <p:cNvPr id="9" name="直接连接符​​(S) 8">
            <a:extLst>
              <a:ext uri="{FF2B5EF4-FFF2-40B4-BE49-F238E27FC236}">
                <a16:creationId xmlns:a16="http://schemas.microsoft.com/office/drawing/2014/main" id="{0128AD04-D032-4ED8-B747-79E215221BC3}"/>
              </a:ext>
            </a:extLst>
          </p:cNvPr>
          <p:cNvCxnSpPr/>
          <p:nvPr userDrawn="1"/>
        </p:nvCxnSpPr>
        <p:spPr>
          <a:xfrm>
            <a:off x="1003193" y="3429000"/>
            <a:ext cx="10735056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形 9">
            <a:extLst>
              <a:ext uri="{FF2B5EF4-FFF2-40B4-BE49-F238E27FC236}">
                <a16:creationId xmlns:a16="http://schemas.microsoft.com/office/drawing/2014/main" id="{7CADBD86-8962-4775-A03E-4D2D3F35D72C}"/>
              </a:ext>
            </a:extLst>
          </p:cNvPr>
          <p:cNvSpPr/>
          <p:nvPr userDrawn="1"/>
        </p:nvSpPr>
        <p:spPr>
          <a:xfrm>
            <a:off x="1003193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椭圆形 12">
            <a:extLst>
              <a:ext uri="{FF2B5EF4-FFF2-40B4-BE49-F238E27FC236}">
                <a16:creationId xmlns:a16="http://schemas.microsoft.com/office/drawing/2014/main" id="{325884FD-7D59-4699-84D1-14B6900E99F4}"/>
              </a:ext>
            </a:extLst>
          </p:cNvPr>
          <p:cNvSpPr/>
          <p:nvPr userDrawn="1"/>
        </p:nvSpPr>
        <p:spPr>
          <a:xfrm>
            <a:off x="6048611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椭圆形 15">
            <a:extLst>
              <a:ext uri="{FF2B5EF4-FFF2-40B4-BE49-F238E27FC236}">
                <a16:creationId xmlns:a16="http://schemas.microsoft.com/office/drawing/2014/main" id="{F6A6A55C-2C42-4004-8120-A8A22C86DD6F}"/>
              </a:ext>
            </a:extLst>
          </p:cNvPr>
          <p:cNvSpPr/>
          <p:nvPr userDrawn="1"/>
        </p:nvSpPr>
        <p:spPr>
          <a:xfrm>
            <a:off x="9412224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椭圆形 16">
            <a:extLst>
              <a:ext uri="{FF2B5EF4-FFF2-40B4-BE49-F238E27FC236}">
                <a16:creationId xmlns:a16="http://schemas.microsoft.com/office/drawing/2014/main" id="{213A8FD8-4E6D-4DB1-8DA5-82151D87BDFF}"/>
              </a:ext>
            </a:extLst>
          </p:cNvPr>
          <p:cNvSpPr/>
          <p:nvPr userDrawn="1"/>
        </p:nvSpPr>
        <p:spPr>
          <a:xfrm>
            <a:off x="2684999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椭圆形 18">
            <a:extLst>
              <a:ext uri="{FF2B5EF4-FFF2-40B4-BE49-F238E27FC236}">
                <a16:creationId xmlns:a16="http://schemas.microsoft.com/office/drawing/2014/main" id="{71E5BFBE-FB31-40FB-971E-8340FDBDE99A}"/>
              </a:ext>
            </a:extLst>
          </p:cNvPr>
          <p:cNvSpPr/>
          <p:nvPr userDrawn="1"/>
        </p:nvSpPr>
        <p:spPr>
          <a:xfrm>
            <a:off x="4366805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0" name="椭圆形 19">
            <a:extLst>
              <a:ext uri="{FF2B5EF4-FFF2-40B4-BE49-F238E27FC236}">
                <a16:creationId xmlns:a16="http://schemas.microsoft.com/office/drawing/2014/main" id="{99956DA3-E64C-494F-8908-AC1D9418DC10}"/>
              </a:ext>
            </a:extLst>
          </p:cNvPr>
          <p:cNvSpPr/>
          <p:nvPr userDrawn="1"/>
        </p:nvSpPr>
        <p:spPr>
          <a:xfrm>
            <a:off x="7730417" y="3346704"/>
            <a:ext cx="164592" cy="164592"/>
          </a:xfrm>
          <a:prstGeom prst="ellips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F925B8D3-7699-4838-BB92-099F0752EF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6251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年</a:t>
            </a:r>
          </a:p>
        </p:txBody>
      </p:sp>
      <p:sp>
        <p:nvSpPr>
          <p:cNvPr id="21" name="文本占位符 13">
            <a:extLst>
              <a:ext uri="{FF2B5EF4-FFF2-40B4-BE49-F238E27FC236}">
                <a16:creationId xmlns:a16="http://schemas.microsoft.com/office/drawing/2014/main" id="{F0ED1E4A-D0B2-44B6-AE21-6DC45B20C6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6944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3" name="文本占位符 13">
            <a:extLst>
              <a:ext uri="{FF2B5EF4-FFF2-40B4-BE49-F238E27FC236}">
                <a16:creationId xmlns:a16="http://schemas.microsoft.com/office/drawing/2014/main" id="{4648B297-D9C8-4F98-BBDB-5A2891F949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88286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年</a:t>
            </a:r>
          </a:p>
        </p:txBody>
      </p:sp>
      <p:sp>
        <p:nvSpPr>
          <p:cNvPr id="24" name="文本占位符 13">
            <a:extLst>
              <a:ext uri="{FF2B5EF4-FFF2-40B4-BE49-F238E27FC236}">
                <a16:creationId xmlns:a16="http://schemas.microsoft.com/office/drawing/2014/main" id="{C5B52EBA-EDDF-4C7B-A681-393B771D34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38979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5" name="文本占位符 13">
            <a:extLst>
              <a:ext uri="{FF2B5EF4-FFF2-40B4-BE49-F238E27FC236}">
                <a16:creationId xmlns:a16="http://schemas.microsoft.com/office/drawing/2014/main" id="{97BC10B9-E990-4199-8B1A-8B69D6F40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0321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年</a:t>
            </a:r>
          </a:p>
        </p:txBody>
      </p:sp>
      <p:sp>
        <p:nvSpPr>
          <p:cNvPr id="26" name="文本占位符 13">
            <a:extLst>
              <a:ext uri="{FF2B5EF4-FFF2-40B4-BE49-F238E27FC236}">
                <a16:creationId xmlns:a16="http://schemas.microsoft.com/office/drawing/2014/main" id="{5876A64D-FA56-4565-8EBF-B9D51A8B20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1014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7" name="文本占位符 13">
            <a:extLst>
              <a:ext uri="{FF2B5EF4-FFF2-40B4-BE49-F238E27FC236}">
                <a16:creationId xmlns:a16="http://schemas.microsoft.com/office/drawing/2014/main" id="{CA843817-8244-446A-9618-257B5329B4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52356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年</a:t>
            </a:r>
          </a:p>
        </p:txBody>
      </p:sp>
      <p:sp>
        <p:nvSpPr>
          <p:cNvPr id="28" name="文本占位符 13">
            <a:extLst>
              <a:ext uri="{FF2B5EF4-FFF2-40B4-BE49-F238E27FC236}">
                <a16:creationId xmlns:a16="http://schemas.microsoft.com/office/drawing/2014/main" id="{86A6FE38-5036-4D35-93E4-07C5DEC401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03049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9" name="文本占位符 13">
            <a:extLst>
              <a:ext uri="{FF2B5EF4-FFF2-40B4-BE49-F238E27FC236}">
                <a16:creationId xmlns:a16="http://schemas.microsoft.com/office/drawing/2014/main" id="{1966E981-C557-4255-9DCC-162A429B5E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4391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年</a:t>
            </a:r>
          </a:p>
        </p:txBody>
      </p:sp>
      <p:sp>
        <p:nvSpPr>
          <p:cNvPr id="30" name="文本占位符 13">
            <a:extLst>
              <a:ext uri="{FF2B5EF4-FFF2-40B4-BE49-F238E27FC236}">
                <a16:creationId xmlns:a16="http://schemas.microsoft.com/office/drawing/2014/main" id="{C386D796-CB69-4D7D-9C52-C41187CC88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85084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31" name="文本占位符 13">
            <a:extLst>
              <a:ext uri="{FF2B5EF4-FFF2-40B4-BE49-F238E27FC236}">
                <a16:creationId xmlns:a16="http://schemas.microsoft.com/office/drawing/2014/main" id="{24441BBA-89B7-4AE6-91F6-04DB373B54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16424" y="2809757"/>
            <a:ext cx="1171388" cy="484441"/>
          </a:xfrm>
        </p:spPr>
        <p:txBody>
          <a:bodyPr rtlCol="0">
            <a:noAutofit/>
          </a:bodyPr>
          <a:lstStyle>
            <a:lvl1pPr marL="0" indent="0">
              <a:buNone/>
              <a:defRPr sz="35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年</a:t>
            </a:r>
          </a:p>
        </p:txBody>
      </p:sp>
      <p:sp>
        <p:nvSpPr>
          <p:cNvPr id="32" name="文本占位符 13">
            <a:extLst>
              <a:ext uri="{FF2B5EF4-FFF2-40B4-BE49-F238E27FC236}">
                <a16:creationId xmlns:a16="http://schemas.microsoft.com/office/drawing/2014/main" id="{B117E4C6-D10A-4738-8283-D63AB1B314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67117" y="3579013"/>
            <a:ext cx="1646588" cy="1907381"/>
          </a:xfrm>
        </p:spPr>
        <p:txBody>
          <a:bodyPr rtlCol="0">
            <a:noAutofit/>
          </a:bodyPr>
          <a:lstStyle>
            <a:lvl1pPr marL="0" indent="0"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9942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感谢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长方形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6775" b="-5725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长方形 16">
            <a:extLst>
              <a:ext uri="{FF2B5EF4-FFF2-40B4-BE49-F238E27FC236}">
                <a16:creationId xmlns:a16="http://schemas.microsoft.com/office/drawing/2014/main" id="{08C75CBB-4E7D-408E-AF76-442117F41B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文本占位符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447556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n-US" altLang="zh-CN" noProof="0" dirty="0"/>
              <a:t>678-555-0128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1663690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非常感谢！</a:t>
            </a:r>
          </a:p>
        </p:txBody>
      </p:sp>
      <p:sp>
        <p:nvSpPr>
          <p:cNvPr id="23" name="文本占位符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4152286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zh-CN" altLang="en-US" noProof="0" dirty="0"/>
              <a:t>电话</a:t>
            </a:r>
          </a:p>
        </p:txBody>
      </p:sp>
      <p:sp>
        <p:nvSpPr>
          <p:cNvPr id="36" name="文本占位符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264670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 dirty="0"/>
              <a:t>ALEXANDER MARTENSSON</a:t>
            </a:r>
          </a:p>
        </p:txBody>
      </p:sp>
      <p:sp>
        <p:nvSpPr>
          <p:cNvPr id="15" name="长方形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长方形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6" name="直接连接符​​(S) 5">
            <a:extLst>
              <a:ext uri="{FF2B5EF4-FFF2-40B4-BE49-F238E27FC236}">
                <a16:creationId xmlns:a16="http://schemas.microsoft.com/office/drawing/2014/main" id="{2B62C84D-B809-41CE-8FCD-935E2343985F}"/>
              </a:ext>
            </a:extLst>
          </p:cNvPr>
          <p:cNvCxnSpPr/>
          <p:nvPr userDrawn="1"/>
        </p:nvCxnSpPr>
        <p:spPr>
          <a:xfrm>
            <a:off x="5711952" y="5004104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形 12">
            <a:extLst>
              <a:ext uri="{FF2B5EF4-FFF2-40B4-BE49-F238E27FC236}">
                <a16:creationId xmlns:a16="http://schemas.microsoft.com/office/drawing/2014/main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8400" y="2987075"/>
            <a:ext cx="4975200" cy="114227"/>
          </a:xfrm>
          <a:prstGeom prst="rect">
            <a:avLst/>
          </a:prstGeom>
        </p:spPr>
      </p:pic>
      <p:sp>
        <p:nvSpPr>
          <p:cNvPr id="12" name="文本占位符 26">
            <a:extLst>
              <a:ext uri="{FF2B5EF4-FFF2-40B4-BE49-F238E27FC236}">
                <a16:creationId xmlns:a16="http://schemas.microsoft.com/office/drawing/2014/main" id="{21AF3F24-9D59-456A-9130-8C4049C34F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95600" y="5423227"/>
            <a:ext cx="6400800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n-US" altLang="zh-CN" noProof="0" dirty="0"/>
              <a:t>MARTENSSON@EXAMPLE.COM</a:t>
            </a:r>
          </a:p>
        </p:txBody>
      </p:sp>
      <p:sp>
        <p:nvSpPr>
          <p:cNvPr id="14" name="文本占位符 26">
            <a:extLst>
              <a:ext uri="{FF2B5EF4-FFF2-40B4-BE49-F238E27FC236}">
                <a16:creationId xmlns:a16="http://schemas.microsoft.com/office/drawing/2014/main" id="{716B9C4F-E33C-4EA7-A4F7-A2137CFCF2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512151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zh-CN" altLang="en-US" noProof="0" dirty="0"/>
              <a:t>电子邮件</a:t>
            </a:r>
          </a:p>
        </p:txBody>
      </p:sp>
    </p:spTree>
    <p:extLst>
      <p:ext uri="{BB962C8B-B14F-4D97-AF65-F5344CB8AC3E}">
        <p14:creationId xmlns:p14="http://schemas.microsoft.com/office/powerpoint/2010/main" val="209187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感谢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6">
            <a:extLst>
              <a:ext uri="{FF2B5EF4-FFF2-40B4-BE49-F238E27FC236}">
                <a16:creationId xmlns:a16="http://schemas.microsoft.com/office/drawing/2014/main" id="{EDD611DF-9DFE-B043-8BAE-EE27852FDA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21" name="文本占位符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447556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n-US" altLang="zh-CN" noProof="0" dirty="0"/>
              <a:t>678-555-0128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1663690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非常感谢！</a:t>
            </a:r>
          </a:p>
        </p:txBody>
      </p:sp>
      <p:sp>
        <p:nvSpPr>
          <p:cNvPr id="23" name="文本占位符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4152286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zh-CN" altLang="en-US" noProof="0" dirty="0"/>
              <a:t>电话</a:t>
            </a:r>
          </a:p>
        </p:txBody>
      </p:sp>
      <p:sp>
        <p:nvSpPr>
          <p:cNvPr id="36" name="文本占位符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264670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 dirty="0"/>
              <a:t>ALEXANDER MARTENSSON</a:t>
            </a:r>
          </a:p>
        </p:txBody>
      </p:sp>
      <p:sp>
        <p:nvSpPr>
          <p:cNvPr id="15" name="长方形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长方形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6" name="直接连接符​​(S) 5">
            <a:extLst>
              <a:ext uri="{FF2B5EF4-FFF2-40B4-BE49-F238E27FC236}">
                <a16:creationId xmlns:a16="http://schemas.microsoft.com/office/drawing/2014/main" id="{2B62C84D-B809-41CE-8FCD-935E2343985F}"/>
              </a:ext>
            </a:extLst>
          </p:cNvPr>
          <p:cNvCxnSpPr/>
          <p:nvPr userDrawn="1"/>
        </p:nvCxnSpPr>
        <p:spPr>
          <a:xfrm>
            <a:off x="5711952" y="5004104"/>
            <a:ext cx="76809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26">
            <a:extLst>
              <a:ext uri="{FF2B5EF4-FFF2-40B4-BE49-F238E27FC236}">
                <a16:creationId xmlns:a16="http://schemas.microsoft.com/office/drawing/2014/main" id="{21AF3F24-9D59-456A-9130-8C4049C34F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423227"/>
            <a:ext cx="5920556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n-US" altLang="zh-CN" noProof="0" dirty="0"/>
              <a:t>MARTENSSON@GMAIL.COM</a:t>
            </a:r>
          </a:p>
        </p:txBody>
      </p:sp>
      <p:sp>
        <p:nvSpPr>
          <p:cNvPr id="14" name="文本占位符 26">
            <a:extLst>
              <a:ext uri="{FF2B5EF4-FFF2-40B4-BE49-F238E27FC236}">
                <a16:creationId xmlns:a16="http://schemas.microsoft.com/office/drawing/2014/main" id="{716B9C4F-E33C-4EA7-A4F7-A2137CFCF2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512151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zh-CN" altLang="en-US" noProof="0" dirty="0"/>
              <a:t>电子邮件</a:t>
            </a:r>
          </a:p>
        </p:txBody>
      </p:sp>
    </p:spTree>
    <p:extLst>
      <p:ext uri="{BB962C8B-B14F-4D97-AF65-F5344CB8AC3E}">
        <p14:creationId xmlns:p14="http://schemas.microsoft.com/office/powerpoint/2010/main" val="405328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长方形 2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长方形 10">
            <a:extLst>
              <a:ext uri="{FF2B5EF4-FFF2-40B4-BE49-F238E27FC236}">
                <a16:creationId xmlns:a16="http://schemas.microsoft.com/office/drawing/2014/main" id="{F3C0C995-565B-4516-BC98-CCDEE529B1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演示文稿标题    </a:t>
            </a:r>
          </a:p>
        </p:txBody>
      </p:sp>
      <p:sp>
        <p:nvSpPr>
          <p:cNvPr id="15" name="长方形 14">
            <a:extLst>
              <a:ext uri="{FF2B5EF4-FFF2-40B4-BE49-F238E27FC236}">
                <a16:creationId xmlns:a16="http://schemas.microsoft.com/office/drawing/2014/main" id="{B1AB1BF5-25AE-4D07-8C5B-8ED82109AAFD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长方形 15">
            <a:extLst>
              <a:ext uri="{FF2B5EF4-FFF2-40B4-BE49-F238E27FC236}">
                <a16:creationId xmlns:a16="http://schemas.microsoft.com/office/drawing/2014/main" id="{40356ECE-618B-4CAE-B0AA-1F1C86CF382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B0670BD7-5166-40F4-A6FC-B5B1D915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8400" y="3612713"/>
            <a:ext cx="4975200" cy="114227"/>
          </a:xfrm>
          <a:prstGeom prst="rect">
            <a:avLst/>
          </a:prstGeom>
        </p:spPr>
      </p:pic>
      <p:sp>
        <p:nvSpPr>
          <p:cNvPr id="9" name="副标题 2">
            <a:extLst>
              <a:ext uri="{FF2B5EF4-FFF2-40B4-BE49-F238E27FC236}">
                <a16:creationId xmlns:a16="http://schemas.microsoft.com/office/drawing/2014/main" id="{16A87704-FE99-4EBD-97FB-FBB15A227F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021" y="3890308"/>
            <a:ext cx="10117959" cy="60665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marL="228600" lvl="0" indent="-228600" algn="ctr" rtl="0"/>
            <a:r>
              <a:rPr lang="zh-CN" altLang="en-US" noProof="0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33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形 8">
            <a:extLst>
              <a:ext uri="{FF2B5EF4-FFF2-40B4-BE49-F238E27FC236}">
                <a16:creationId xmlns:a16="http://schemas.microsoft.com/office/drawing/2014/main" id="{4D6B2F7A-6215-4548-B8BA-BFBFA46660C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分隔幻灯片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/>
              <a:t>MM.DD.20XX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15" name="图形 13">
            <a:extLst>
              <a:ext uri="{FF2B5EF4-FFF2-40B4-BE49-F238E27FC236}">
                <a16:creationId xmlns:a16="http://schemas.microsoft.com/office/drawing/2014/main" id="{6B7C1ECA-416B-4ED3-9B96-F05BED98E498}"/>
              </a:ext>
            </a:extLst>
          </p:cNvPr>
          <p:cNvSpPr/>
          <p:nvPr/>
        </p:nvSpPr>
        <p:spPr>
          <a:xfrm>
            <a:off x="4534478" y="1568994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长方形 11">
            <a:extLst>
              <a:ext uri="{FF2B5EF4-FFF2-40B4-BE49-F238E27FC236}">
                <a16:creationId xmlns:a16="http://schemas.microsoft.com/office/drawing/2014/main" id="{9685C8FD-6063-414E-B2AC-D07168DE1813}"/>
              </a:ext>
            </a:extLst>
          </p:cNvPr>
          <p:cNvSpPr/>
          <p:nvPr userDrawn="1"/>
        </p:nvSpPr>
        <p:spPr>
          <a:xfrm>
            <a:off x="0" y="2483224"/>
            <a:ext cx="12192000" cy="3465576"/>
          </a:xfrm>
          <a:prstGeom prst="rect">
            <a:avLst/>
          </a:prstGeom>
          <a:blipFill>
            <a:blip r:embed="rId2"/>
            <a:srcRect/>
            <a:stretch>
              <a:fillRect t="-48945" b="-48945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长方形 12">
            <a:extLst>
              <a:ext uri="{FF2B5EF4-FFF2-40B4-BE49-F238E27FC236}">
                <a16:creationId xmlns:a16="http://schemas.microsoft.com/office/drawing/2014/main" id="{2BA38A80-B4F3-4560-B2F9-C0652AAB2188}"/>
              </a:ext>
            </a:extLst>
          </p:cNvPr>
          <p:cNvSpPr/>
          <p:nvPr userDrawn="1"/>
        </p:nvSpPr>
        <p:spPr>
          <a:xfrm>
            <a:off x="0" y="2483223"/>
            <a:ext cx="12192000" cy="3465576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214241DF-0B07-491C-8CA2-1BD10F84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82722"/>
            <a:ext cx="10515600" cy="4685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marL="228600" lvl="0" indent="-228600" algn="ctr" rtl="0"/>
            <a:r>
              <a:rPr lang="zh-CN" altLang="en-US" noProof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45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AF4CE-F455-4A31-8ED6-5841DF59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A82F029-D8CC-4FE7-9C30-98E576ED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CN" noProof="0" dirty="0"/>
              <a:t>MM.DD.20XX</a:t>
            </a:r>
            <a:endParaRPr lang="zh-CN" altLang="en-US" noProof="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F891442-6C1A-4969-A4A2-EFCF20E7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457F0D-7504-4879-BCFD-DDEA424C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50CCCB36-FE7F-43C1-810B-49BBAB494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4325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30599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7B6609-6A41-45F4-9B8B-9A6DEABB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FFD4558-495E-4FE3-B256-7B6A8637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CN" noProof="0" dirty="0"/>
              <a:t>MM.DD.20XX</a:t>
            </a:r>
            <a:endParaRPr lang="zh-CN" altLang="en-US" noProof="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C0E450-E490-45F1-909F-5831583C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D7E109-C0EE-4D25-9A01-E58D7476D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62C48FC5-1EDF-4F7E-9E82-D342C4D45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4325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7" name="内容占位符 3">
            <a:extLst>
              <a:ext uri="{FF2B5EF4-FFF2-40B4-BE49-F238E27FC236}">
                <a16:creationId xmlns:a16="http://schemas.microsoft.com/office/drawing/2014/main" id="{7245FF27-1D81-4487-86EE-A8826AB33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4325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9485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F85B3E-9C3B-48E3-BA88-7B18BAC8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6E55B65-81AB-463F-B78F-208BABF7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CN" noProof="0" dirty="0"/>
              <a:t>MM.DD.20XX</a:t>
            </a:r>
            <a:endParaRPr lang="zh-CN" altLang="en-US" noProof="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7814494-7E7B-41F9-984C-51671FC7B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932FB9-9355-4718-A3AF-2991AEFD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E0E064FB-456B-4012-A632-907E0F636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66900"/>
            <a:ext cx="5157787" cy="445824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8" name="内容占位符 3">
            <a:extLst>
              <a:ext uri="{FF2B5EF4-FFF2-40B4-BE49-F238E27FC236}">
                <a16:creationId xmlns:a16="http://schemas.microsoft.com/office/drawing/2014/main" id="{D7224228-301B-4143-AE44-555A65ECB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88937"/>
            <a:ext cx="5157787" cy="3461014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9" name="文本占位符 4">
            <a:extLst>
              <a:ext uri="{FF2B5EF4-FFF2-40B4-BE49-F238E27FC236}">
                <a16:creationId xmlns:a16="http://schemas.microsoft.com/office/drawing/2014/main" id="{421B5496-F2D7-450B-A1AF-12FC29E45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66900"/>
            <a:ext cx="5183188" cy="445824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0" name="内容占位符 5">
            <a:extLst>
              <a:ext uri="{FF2B5EF4-FFF2-40B4-BE49-F238E27FC236}">
                <a16:creationId xmlns:a16="http://schemas.microsoft.com/office/drawing/2014/main" id="{D087222D-3611-4518-AD76-AC2E042CD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88937"/>
            <a:ext cx="5183188" cy="3461014"/>
          </a:xfrm>
        </p:spPr>
        <p:txBody>
          <a:bodyPr rtlCol="0"/>
          <a:lstStyle/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0646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6">
            <a:extLst>
              <a:ext uri="{FF2B5EF4-FFF2-40B4-BE49-F238E27FC236}">
                <a16:creationId xmlns:a16="http://schemas.microsoft.com/office/drawing/2014/main" id="{4A7545D6-9827-7E4A-AB92-664BB510D9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21" name="文本占位符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5380844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en-US" altLang="zh-CN" noProof="0" dirty="0"/>
              <a:t>20XX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289328"/>
            <a:ext cx="10117959" cy="1517356"/>
          </a:xfrm>
        </p:spPr>
        <p:txBody>
          <a:bodyPr rtlCol="0">
            <a:noAutofit/>
          </a:bodyPr>
          <a:lstStyle>
            <a:lvl1pPr algn="ctr">
              <a:defRPr sz="10000" b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演示文稿标题    </a:t>
            </a:r>
          </a:p>
        </p:txBody>
      </p:sp>
      <p:sp>
        <p:nvSpPr>
          <p:cNvPr id="23" name="文本占位符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5034596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zh-CN" altLang="en-US" noProof="0" dirty="0"/>
              <a:t>月</a:t>
            </a:r>
          </a:p>
        </p:txBody>
      </p:sp>
      <p:sp>
        <p:nvSpPr>
          <p:cNvPr id="36" name="文本占位符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3890308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000" b="0" i="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演示文稿标语</a:t>
            </a:r>
          </a:p>
        </p:txBody>
      </p:sp>
    </p:spTree>
    <p:extLst>
      <p:ext uri="{BB962C8B-B14F-4D97-AF65-F5344CB8AC3E}">
        <p14:creationId xmlns:p14="http://schemas.microsoft.com/office/powerpoint/2010/main" val="10501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90DEAF0-9B16-4335-875E-3D5B654F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CN" noProof="0" dirty="0"/>
              <a:t>MM.DD.20XX</a:t>
            </a:r>
            <a:endParaRPr lang="zh-CN" altLang="en-US" noProof="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80122F-A667-467F-9ABE-57A77934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B5B8C5-3BA1-4EE6-9D72-5F3863E6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  <p:sp>
        <p:nvSpPr>
          <p:cNvPr id="6" name="图形 12">
            <a:extLst>
              <a:ext uri="{FF2B5EF4-FFF2-40B4-BE49-F238E27FC236}">
                <a16:creationId xmlns:a16="http://schemas.microsoft.com/office/drawing/2014/main" id="{ACBF854A-65B9-4A5D-97C6-BA041A37CD22}"/>
              </a:ext>
            </a:extLst>
          </p:cNvPr>
          <p:cNvSpPr/>
          <p:nvPr userDrawn="1"/>
        </p:nvSpPr>
        <p:spPr>
          <a:xfrm>
            <a:off x="1442364" y="2135538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3E8E02D-385B-477A-BAE1-4A97C6E9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08050"/>
            <a:ext cx="3932237" cy="114934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E6CA7378-0B2D-435D-B34B-744CA8911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3200"/>
            <a:ext cx="3932237" cy="35157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9BB017D3-0E4A-43F4-BC02-DB826A7FD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908051"/>
            <a:ext cx="6172200" cy="4957762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87774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90DEAF0-9B16-4335-875E-3D5B654F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CN" noProof="0" dirty="0"/>
              <a:t>MM.DD.20XX</a:t>
            </a:r>
            <a:endParaRPr lang="zh-CN" altLang="en-US" noProof="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80122F-A667-467F-9ABE-57A77934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B5B8C5-3BA1-4EE6-9D72-5F3863E6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  <p:sp>
        <p:nvSpPr>
          <p:cNvPr id="6" name="图形 12">
            <a:extLst>
              <a:ext uri="{FF2B5EF4-FFF2-40B4-BE49-F238E27FC236}">
                <a16:creationId xmlns:a16="http://schemas.microsoft.com/office/drawing/2014/main" id="{ACBF854A-65B9-4A5D-97C6-BA041A37CD22}"/>
              </a:ext>
            </a:extLst>
          </p:cNvPr>
          <p:cNvSpPr/>
          <p:nvPr userDrawn="1"/>
        </p:nvSpPr>
        <p:spPr>
          <a:xfrm>
            <a:off x="1442364" y="2135538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3E8E02D-385B-477A-BAE1-4A97C6E9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08050"/>
            <a:ext cx="3932237" cy="11493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E6CA7378-0B2D-435D-B34B-744CA8911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3200"/>
            <a:ext cx="3932237" cy="35157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9" name="图片占位符 2">
            <a:extLst>
              <a:ext uri="{FF2B5EF4-FFF2-40B4-BE49-F238E27FC236}">
                <a16:creationId xmlns:a16="http://schemas.microsoft.com/office/drawing/2014/main" id="{9A7D37A5-CD8F-499C-BFFD-2D0EB0855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08051"/>
            <a:ext cx="6172200" cy="49530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18245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23336D-E3BE-45DB-B625-753732F9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C2EC4E-2A4D-4B8B-8C10-D8F4A649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CN" noProof="0" dirty="0"/>
              <a:t>MM.DD.20XX</a:t>
            </a:r>
            <a:endParaRPr lang="zh-CN" altLang="en-US" noProof="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027D07-F714-4E3C-97FC-7AB8C42FA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E3BA64-4F34-452B-AA1F-BB90A0F0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56773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D57916-404D-41BC-B080-9B6CBA9F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920C85E-02E3-4F3E-8E6F-4467C612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CN" noProof="0" dirty="0"/>
              <a:t>MM.DD.20XX</a:t>
            </a:r>
            <a:endParaRPr lang="zh-CN" altLang="en-US" noProof="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52F5317-A8A3-406A-96EA-4BB58C35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noProof="0" dirty="0"/>
              <a:t>添加页脚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2A1141-BD97-42C5-A257-A2C0668A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40421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手动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116" y="1815793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 dirty="0"/>
              <a:t>1</a:t>
            </a:r>
          </a:p>
        </p:txBody>
      </p:sp>
      <p:sp>
        <p:nvSpPr>
          <p:cNvPr id="26" name="文本占位符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4409" y="1920003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33" name="文本占位符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2516" y="1815793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 dirty="0"/>
              <a:t>2</a:t>
            </a:r>
          </a:p>
        </p:txBody>
      </p:sp>
      <p:sp>
        <p:nvSpPr>
          <p:cNvPr id="34" name="文本占位符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58149" y="1920003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37" name="文本占位符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629" y="1833572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000" b="1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en-US" altLang="zh-CN" noProof="0" dirty="0"/>
              <a:t>3</a:t>
            </a:r>
          </a:p>
        </p:txBody>
      </p:sp>
      <p:sp>
        <p:nvSpPr>
          <p:cNvPr id="38" name="文本占位符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44262" y="1937782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75000"/>
              </a:lnSpc>
              <a:spcBef>
                <a:spcPts val="600"/>
              </a:spcBef>
              <a:buNone/>
              <a:defRPr sz="4000" b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0" name="文本占位符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300774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3" name="文本占位符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300774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5" name="文本占位符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300774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6" name="文本占位符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3006198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8" name="文本占位符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57040" y="5751926"/>
            <a:ext cx="887792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9" name="文本占位符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1" y="4974002"/>
            <a:ext cx="25991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50" name="文本占位符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74002"/>
            <a:ext cx="371266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55" name="图片占位符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80614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56" name="图片占位符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80614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57" name="图片占位符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3944782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58" name="图片占位符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944782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1220" y="558203"/>
            <a:ext cx="7909560" cy="1069848"/>
          </a:xfrm>
          <a:noFill/>
        </p:spPr>
        <p:txBody>
          <a:bodyPr lIns="0" tIns="0" rIns="0" bIns="0" rtlCol="0">
            <a:normAutofit/>
          </a:bodyPr>
          <a:lstStyle>
            <a:lvl1pPr algn="ctr">
              <a:defRPr lang="ru-RU" sz="6000" b="0" kern="1200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rtl="0"/>
            <a:r>
              <a:rPr lang="zh-CN" altLang="en-US" noProof="0" dirty="0"/>
              <a:t>如何使用此模板</a:t>
            </a: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08EB3F0B-0F1D-42D2-B6C2-D4D6D8257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8400" y="1568994"/>
            <a:ext cx="4975200" cy="1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8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形 8">
            <a:extLst>
              <a:ext uri="{FF2B5EF4-FFF2-40B4-BE49-F238E27FC236}">
                <a16:creationId xmlns:a16="http://schemas.microsoft.com/office/drawing/2014/main" id="{4D6B2F7A-6215-4548-B8BA-BFBFA46660CF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C4B419-8728-4000-B6EF-1ECF88F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62FC5F7-2AC0-4A53-8E2A-D6A7F4B4D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2986"/>
            <a:ext cx="10515600" cy="904875"/>
          </a:xfrm>
        </p:spPr>
        <p:txBody>
          <a:bodyPr rtlCol="0"/>
          <a:lstStyle>
            <a:lvl1pPr algn="ctr">
              <a:defRPr b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分隔幻灯片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16B06F-92DB-40BB-B026-E443732F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/>
              <a:t>MM.DD.20XX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FF27C1-06BD-4F55-BB58-DC1D0892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15" name="图形 13">
            <a:extLst>
              <a:ext uri="{FF2B5EF4-FFF2-40B4-BE49-F238E27FC236}">
                <a16:creationId xmlns:a16="http://schemas.microsoft.com/office/drawing/2014/main" id="{6B7C1ECA-416B-4ED3-9B96-F05BED98E498}"/>
              </a:ext>
            </a:extLst>
          </p:cNvPr>
          <p:cNvSpPr/>
          <p:nvPr/>
        </p:nvSpPr>
        <p:spPr>
          <a:xfrm>
            <a:off x="4534478" y="1568994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4F134C5C-60EE-4E07-8A4F-120C1B5AA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4839"/>
            <a:ext cx="10515600" cy="476476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zh-CN" altLang="en-US" noProof="0" dirty="0"/>
              <a:t>编辑模板文本样式</a:t>
            </a:r>
          </a:p>
        </p:txBody>
      </p:sp>
      <p:sp>
        <p:nvSpPr>
          <p:cNvPr id="20" name="图片占位符 19">
            <a:extLst>
              <a:ext uri="{FF2B5EF4-FFF2-40B4-BE49-F238E27FC236}">
                <a16:creationId xmlns:a16="http://schemas.microsoft.com/office/drawing/2014/main" id="{C71C2E69-8C3C-4E87-BC9D-9810F56121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483223"/>
            <a:ext cx="12192000" cy="34655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9773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包含图像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形 9">
            <a:extLst>
              <a:ext uri="{FF2B5EF4-FFF2-40B4-BE49-F238E27FC236}">
                <a16:creationId xmlns:a16="http://schemas.microsoft.com/office/drawing/2014/main" id="{DFFF6C81-E769-CE4D-B9C0-858E073D198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1695AE-7720-4633-B467-CD5DD1A9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4940C99-75CB-4A48-894F-EA35F7C91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4536" y="922103"/>
            <a:ext cx="4257905" cy="1325563"/>
          </a:xfrm>
        </p:spPr>
        <p:txBody>
          <a:bodyPr rtlCol="0"/>
          <a:lstStyle>
            <a:lvl1pPr>
              <a:defRPr b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文本版式 </a:t>
            </a:r>
            <a:r>
              <a:rPr lang="en-US" altLang="zh-CN" noProof="0" dirty="0"/>
              <a:t>1</a:t>
            </a:r>
            <a:endParaRPr lang="zh-CN" altLang="en-US" noProof="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7E3AD6-C295-45C8-8FC7-AD342840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 dirty="0"/>
              <a:t>添加页脚</a:t>
            </a:r>
          </a:p>
        </p:txBody>
      </p:sp>
      <p:sp>
        <p:nvSpPr>
          <p:cNvPr id="6" name="文本占位符 14">
            <a:extLst>
              <a:ext uri="{FF2B5EF4-FFF2-40B4-BE49-F238E27FC236}">
                <a16:creationId xmlns:a16="http://schemas.microsoft.com/office/drawing/2014/main" id="{780797F8-0544-4DFB-8D2C-CC50CB7F4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63282" y="2384295"/>
            <a:ext cx="4519159" cy="639683"/>
          </a:xfrm>
        </p:spPr>
        <p:txBody>
          <a:bodyPr rtlCol="0">
            <a:normAutofit/>
          </a:bodyPr>
          <a:lstStyle>
            <a:lvl1pPr marL="0" indent="0" rtl="0">
              <a:buNone/>
              <a:defRPr sz="1800" b="0"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7" name="文本占位符 14">
            <a:extLst>
              <a:ext uri="{FF2B5EF4-FFF2-40B4-BE49-F238E27FC236}">
                <a16:creationId xmlns:a16="http://schemas.microsoft.com/office/drawing/2014/main" id="{F7A942D6-FCE6-4DCD-BD15-F6399EC2A2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4599" y="3173534"/>
            <a:ext cx="4707842" cy="2588637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9" name="图形 13">
            <a:extLst>
              <a:ext uri="{FF2B5EF4-FFF2-40B4-BE49-F238E27FC236}">
                <a16:creationId xmlns:a16="http://schemas.microsoft.com/office/drawing/2014/main" id="{BE348D43-6DEE-4E32-B9F5-235CB8EC9257}"/>
              </a:ext>
            </a:extLst>
          </p:cNvPr>
          <p:cNvSpPr/>
          <p:nvPr userDrawn="1"/>
        </p:nvSpPr>
        <p:spPr>
          <a:xfrm>
            <a:off x="7059964" y="2076985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32A28410-C401-4876-8DE7-D0EFCDE41D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224" y="0"/>
            <a:ext cx="4626864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5584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形 10">
            <a:extLst>
              <a:ext uri="{FF2B5EF4-FFF2-40B4-BE49-F238E27FC236}">
                <a16:creationId xmlns:a16="http://schemas.microsoft.com/office/drawing/2014/main" id="{275CB319-C744-E641-8907-1470D3DF159D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AFC21D-31CF-420D-A654-B62708C7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5D078D9-85B9-4D7C-BCDC-31053365B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027" y="3938140"/>
            <a:ext cx="4430485" cy="893080"/>
          </a:xfrm>
        </p:spPr>
        <p:txBody>
          <a:bodyPr rtlCol="0"/>
          <a:lstStyle>
            <a:lvl1pPr algn="ctr">
              <a:defRPr b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文本版式 </a:t>
            </a:r>
            <a:r>
              <a:rPr lang="en-US" altLang="zh-CN" noProof="0" dirty="0"/>
              <a:t>2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F5253D9-2D52-4F01-9ED9-4E2A3C0E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 dirty="0"/>
              <a:t>MM.DD.20XX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BDB2FC-0867-44DF-98D6-C443802B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2E25E660-4559-4CC8-852F-94402A454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97608"/>
            <a:ext cx="12192000" cy="28437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9" name="图形 13">
            <a:extLst>
              <a:ext uri="{FF2B5EF4-FFF2-40B4-BE49-F238E27FC236}">
                <a16:creationId xmlns:a16="http://schemas.microsoft.com/office/drawing/2014/main" id="{A4B61220-F8A1-4859-BA99-F5EC0CC36B0F}"/>
              </a:ext>
            </a:extLst>
          </p:cNvPr>
          <p:cNvSpPr/>
          <p:nvPr userDrawn="1"/>
        </p:nvSpPr>
        <p:spPr>
          <a:xfrm>
            <a:off x="1825747" y="4882453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文本占位符 14">
            <a:extLst>
              <a:ext uri="{FF2B5EF4-FFF2-40B4-BE49-F238E27FC236}">
                <a16:creationId xmlns:a16="http://schemas.microsoft.com/office/drawing/2014/main" id="{1A39E620-8448-42D8-85B7-A6BF45A2FB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72027" y="5192860"/>
            <a:ext cx="4430485" cy="639683"/>
          </a:xfrm>
        </p:spPr>
        <p:txBody>
          <a:bodyPr rtlCol="0">
            <a:normAutofit/>
          </a:bodyPr>
          <a:lstStyle>
            <a:lvl1pPr marL="0" indent="0" algn="ctr" rtl="0">
              <a:buNone/>
              <a:defRPr sz="1800" b="0"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2" name="文本占位符 14">
            <a:extLst>
              <a:ext uri="{FF2B5EF4-FFF2-40B4-BE49-F238E27FC236}">
                <a16:creationId xmlns:a16="http://schemas.microsoft.com/office/drawing/2014/main" id="{F2FF44AF-6A6B-4742-B58D-DF26808AF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4599" y="4064000"/>
            <a:ext cx="4545374" cy="1698171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4932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节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形 13">
            <a:extLst>
              <a:ext uri="{FF2B5EF4-FFF2-40B4-BE49-F238E27FC236}">
                <a16:creationId xmlns:a16="http://schemas.microsoft.com/office/drawing/2014/main" id="{213AAFFC-6E5A-D44A-ADBF-E9D307CE6349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DABAFE-C077-44F7-8606-FCEAD364C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8D0EF65-ABFF-4900-A2AD-12A8C47E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/>
              <a:t>MM.DD.20XX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E8D827-86E9-4228-B43C-616FE3F7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D2BEBEF9-0DCC-4DA2-9828-D5A83238CD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7340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4000" b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 dirty="0"/>
              <a:t>第 </a:t>
            </a:r>
            <a:r>
              <a:rPr lang="en-US" altLang="zh-CN" noProof="0" dirty="0"/>
              <a:t>1 </a:t>
            </a:r>
            <a:r>
              <a:rPr lang="zh-CN" altLang="en-US" noProof="0" dirty="0"/>
              <a:t>节标题</a:t>
            </a:r>
          </a:p>
        </p:txBody>
      </p:sp>
      <p:sp>
        <p:nvSpPr>
          <p:cNvPr id="8" name="文本占位符 26">
            <a:extLst>
              <a:ext uri="{FF2B5EF4-FFF2-40B4-BE49-F238E27FC236}">
                <a16:creationId xmlns:a16="http://schemas.microsoft.com/office/drawing/2014/main" id="{CE9C552F-C732-4E4C-8B62-DE62A58BAD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43790"/>
            <a:ext cx="10515599" cy="62910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0"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zh-CN" altLang="en-US" noProof="0" dirty="0"/>
              <a:t>编辑模板文本样式</a:t>
            </a: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100DDA39-3A33-4AF8-BB2F-B80A8696D42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534813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4000" b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 dirty="0"/>
              <a:t>第 </a:t>
            </a:r>
            <a:r>
              <a:rPr lang="en-US" altLang="zh-CN" noProof="0" dirty="0"/>
              <a:t>2 </a:t>
            </a:r>
            <a:r>
              <a:rPr lang="zh-CN" altLang="en-US" noProof="0" dirty="0"/>
              <a:t>节标题</a:t>
            </a:r>
          </a:p>
        </p:txBody>
      </p:sp>
      <p:sp>
        <p:nvSpPr>
          <p:cNvPr id="10" name="文本占位符 26">
            <a:extLst>
              <a:ext uri="{FF2B5EF4-FFF2-40B4-BE49-F238E27FC236}">
                <a16:creationId xmlns:a16="http://schemas.microsoft.com/office/drawing/2014/main" id="{D01D7372-B596-424A-8437-BCA847E03C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9649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1" name="文本占位符 26">
            <a:extLst>
              <a:ext uri="{FF2B5EF4-FFF2-40B4-BE49-F238E27FC236}">
                <a16:creationId xmlns:a16="http://schemas.microsoft.com/office/drawing/2014/main" id="{F78DB58E-1DC8-42B6-8950-A39F9249D5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12" name="图形 13">
            <a:extLst>
              <a:ext uri="{FF2B5EF4-FFF2-40B4-BE49-F238E27FC236}">
                <a16:creationId xmlns:a16="http://schemas.microsoft.com/office/drawing/2014/main" id="{6E7BE306-50F4-4966-B172-8808A97D9FF4}"/>
              </a:ext>
            </a:extLst>
          </p:cNvPr>
          <p:cNvSpPr/>
          <p:nvPr userDrawn="1"/>
        </p:nvSpPr>
        <p:spPr>
          <a:xfrm>
            <a:off x="4534478" y="1718435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7DEC651-98F0-44EE-BAB8-8B3FE702A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2882"/>
            <a:ext cx="10515600" cy="1325563"/>
          </a:xfrm>
        </p:spPr>
        <p:txBody>
          <a:bodyPr rtlCol="0"/>
          <a:lstStyle>
            <a:lvl1pPr algn="ctr">
              <a:defRPr b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比较</a:t>
            </a:r>
          </a:p>
        </p:txBody>
      </p:sp>
    </p:spTree>
    <p:extLst>
      <p:ext uri="{BB962C8B-B14F-4D97-AF65-F5344CB8AC3E}">
        <p14:creationId xmlns:p14="http://schemas.microsoft.com/office/powerpoint/2010/main" val="11458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表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形 22">
            <a:extLst>
              <a:ext uri="{FF2B5EF4-FFF2-40B4-BE49-F238E27FC236}">
                <a16:creationId xmlns:a16="http://schemas.microsoft.com/office/drawing/2014/main" id="{99E16AA7-5075-3449-AB21-5E8037339A90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23D6FB-BDF5-462B-9DFB-6A253125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CAFBD2F-FD90-4C8F-BEA1-91BB2D24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/>
              <a:t>MM.DD.20XX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47FDA8-53F5-4098-B6D5-32456ABF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6" name="图表占位符 18">
            <a:extLst>
              <a:ext uri="{FF2B5EF4-FFF2-40B4-BE49-F238E27FC236}">
                <a16:creationId xmlns:a16="http://schemas.microsoft.com/office/drawing/2014/main" id="{270B440B-C39E-47E6-9CBA-0BA4EB1EF522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单击图标添加图表</a:t>
            </a:r>
            <a:endParaRPr lang="zh-CN" altLang="en-US" noProof="0" dirty="0"/>
          </a:p>
        </p:txBody>
      </p:sp>
      <p:sp>
        <p:nvSpPr>
          <p:cNvPr id="8" name="图形 13">
            <a:extLst>
              <a:ext uri="{FF2B5EF4-FFF2-40B4-BE49-F238E27FC236}">
                <a16:creationId xmlns:a16="http://schemas.microsoft.com/office/drawing/2014/main" id="{1ED66CD9-A275-41A6-92EA-B32A8F51F472}"/>
              </a:ext>
            </a:extLst>
          </p:cNvPr>
          <p:cNvSpPr/>
          <p:nvPr userDrawn="1"/>
        </p:nvSpPr>
        <p:spPr>
          <a:xfrm>
            <a:off x="1949460" y="2168288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文本占位符 14">
            <a:extLst>
              <a:ext uri="{FF2B5EF4-FFF2-40B4-BE49-F238E27FC236}">
                <a16:creationId xmlns:a16="http://schemas.microsoft.com/office/drawing/2014/main" id="{B1A41807-9D03-4167-89E4-C5D1E81436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966" y="2478695"/>
            <a:ext cx="5170033" cy="758536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编辑模板文本样式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CBDF72AB-A1AE-464E-A9E1-C5CDA8D5C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7858" y="1289573"/>
            <a:ext cx="3106248" cy="758536"/>
          </a:xfrm>
        </p:spPr>
        <p:txBody>
          <a:bodyPr lIns="0" tIns="0" rIns="0" bIns="0" rtlCol="0">
            <a:noAutofit/>
          </a:bodyPr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图表幻灯片</a:t>
            </a: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B83C9A6F-A614-4B31-91D5-3B5CB932149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30497" y="3408555"/>
            <a:ext cx="1597889" cy="482453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altLang="zh-CN" noProof="0" dirty="0"/>
              <a:t>30%</a:t>
            </a:r>
          </a:p>
        </p:txBody>
      </p:sp>
      <p:sp>
        <p:nvSpPr>
          <p:cNvPr id="13" name="文本占位符 26">
            <a:extLst>
              <a:ext uri="{FF2B5EF4-FFF2-40B4-BE49-F238E27FC236}">
                <a16:creationId xmlns:a16="http://schemas.microsoft.com/office/drawing/2014/main" id="{A985BA82-9C97-475F-8775-0F16D2FB40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0498" y="37391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zh-CN" altLang="en-US" noProof="0" dirty="0"/>
              <a:t>类别标题</a:t>
            </a:r>
          </a:p>
        </p:txBody>
      </p:sp>
      <p:sp>
        <p:nvSpPr>
          <p:cNvPr id="15" name="文本占位符 2">
            <a:extLst>
              <a:ext uri="{FF2B5EF4-FFF2-40B4-BE49-F238E27FC236}">
                <a16:creationId xmlns:a16="http://schemas.microsoft.com/office/drawing/2014/main" id="{E5376509-D29C-46DE-948E-15D430CE432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2030522" y="4142228"/>
            <a:ext cx="1597889" cy="482452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altLang="zh-CN" noProof="0" dirty="0"/>
              <a:t>10%</a:t>
            </a:r>
          </a:p>
        </p:txBody>
      </p:sp>
      <p:sp>
        <p:nvSpPr>
          <p:cNvPr id="16" name="文本占位符 26">
            <a:extLst>
              <a:ext uri="{FF2B5EF4-FFF2-40B4-BE49-F238E27FC236}">
                <a16:creationId xmlns:a16="http://schemas.microsoft.com/office/drawing/2014/main" id="{A581FA6A-566D-4068-A898-F86FB96D4A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30523" y="447277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zh-CN" altLang="en-US" noProof="0" dirty="0"/>
              <a:t>类别标题</a:t>
            </a:r>
          </a:p>
        </p:txBody>
      </p:sp>
      <p:sp>
        <p:nvSpPr>
          <p:cNvPr id="18" name="文本占位符 2">
            <a:extLst>
              <a:ext uri="{FF2B5EF4-FFF2-40B4-BE49-F238E27FC236}">
                <a16:creationId xmlns:a16="http://schemas.microsoft.com/office/drawing/2014/main" id="{503636CF-AD49-411E-BE27-63C28BDE068C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970011" y="3408555"/>
            <a:ext cx="1597889" cy="482453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altLang="zh-CN" noProof="0" dirty="0"/>
              <a:t>25%</a:t>
            </a:r>
          </a:p>
        </p:txBody>
      </p:sp>
      <p:sp>
        <p:nvSpPr>
          <p:cNvPr id="19" name="文本占位符 26">
            <a:extLst>
              <a:ext uri="{FF2B5EF4-FFF2-40B4-BE49-F238E27FC236}">
                <a16:creationId xmlns:a16="http://schemas.microsoft.com/office/drawing/2014/main" id="{F2C67681-C89E-4F74-A7C1-BD0812A942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70012" y="37391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zh-CN" altLang="en-US" noProof="0" dirty="0"/>
              <a:t>类别标题</a:t>
            </a:r>
          </a:p>
        </p:txBody>
      </p:sp>
      <p:sp>
        <p:nvSpPr>
          <p:cNvPr id="21" name="文本占位符 2">
            <a:extLst>
              <a:ext uri="{FF2B5EF4-FFF2-40B4-BE49-F238E27FC236}">
                <a16:creationId xmlns:a16="http://schemas.microsoft.com/office/drawing/2014/main" id="{5742559E-6662-49A7-A091-9472A31ED26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970036" y="4142228"/>
            <a:ext cx="1597889" cy="482452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altLang="zh-CN" noProof="0" dirty="0"/>
              <a:t>10%</a:t>
            </a:r>
          </a:p>
        </p:txBody>
      </p:sp>
      <p:sp>
        <p:nvSpPr>
          <p:cNvPr id="22" name="文本占位符 26">
            <a:extLst>
              <a:ext uri="{FF2B5EF4-FFF2-40B4-BE49-F238E27FC236}">
                <a16:creationId xmlns:a16="http://schemas.microsoft.com/office/drawing/2014/main" id="{E514B383-1886-4E45-9DB3-6DF4FFCA6FC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70037" y="4472779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zh-CN" altLang="en-US" noProof="0" dirty="0"/>
              <a:t>类别标题</a:t>
            </a:r>
          </a:p>
        </p:txBody>
      </p:sp>
      <p:sp>
        <p:nvSpPr>
          <p:cNvPr id="24" name="文本占位符 2">
            <a:extLst>
              <a:ext uri="{FF2B5EF4-FFF2-40B4-BE49-F238E27FC236}">
                <a16:creationId xmlns:a16="http://schemas.microsoft.com/office/drawing/2014/main" id="{2734F2A5-6B16-40E3-8EBB-0E1A0984BAB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2030497" y="4875898"/>
            <a:ext cx="1597889" cy="482452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altLang="zh-CN" noProof="0" dirty="0"/>
              <a:t>20%</a:t>
            </a:r>
          </a:p>
        </p:txBody>
      </p:sp>
      <p:sp>
        <p:nvSpPr>
          <p:cNvPr id="25" name="文本占位符 26">
            <a:extLst>
              <a:ext uri="{FF2B5EF4-FFF2-40B4-BE49-F238E27FC236}">
                <a16:creationId xmlns:a16="http://schemas.microsoft.com/office/drawing/2014/main" id="{01D6AF2B-2CA0-4F6A-9C29-4AE73FCAB4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30498" y="5206449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zh-CN" altLang="en-US" noProof="0" dirty="0"/>
              <a:t>类别标题</a:t>
            </a:r>
          </a:p>
        </p:txBody>
      </p:sp>
      <p:sp>
        <p:nvSpPr>
          <p:cNvPr id="27" name="文本占位符 2">
            <a:extLst>
              <a:ext uri="{FF2B5EF4-FFF2-40B4-BE49-F238E27FC236}">
                <a16:creationId xmlns:a16="http://schemas.microsoft.com/office/drawing/2014/main" id="{C3E000C2-49D4-4D64-860A-0DB29B38938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970037" y="4875898"/>
            <a:ext cx="1597889" cy="482452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500" b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altLang="zh-CN" noProof="0" dirty="0"/>
              <a:t>5%</a:t>
            </a:r>
          </a:p>
        </p:txBody>
      </p:sp>
      <p:sp>
        <p:nvSpPr>
          <p:cNvPr id="28" name="文本占位符 26">
            <a:extLst>
              <a:ext uri="{FF2B5EF4-FFF2-40B4-BE49-F238E27FC236}">
                <a16:creationId xmlns:a16="http://schemas.microsoft.com/office/drawing/2014/main" id="{4A6CF106-F60C-46A1-BD17-8EC35A637A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70037" y="5206449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zh-CN" altLang="en-US" noProof="0" dirty="0"/>
              <a:t>类别标题</a:t>
            </a:r>
          </a:p>
        </p:txBody>
      </p:sp>
    </p:spTree>
    <p:extLst>
      <p:ext uri="{BB962C8B-B14F-4D97-AF65-F5344CB8AC3E}">
        <p14:creationId xmlns:p14="http://schemas.microsoft.com/office/powerpoint/2010/main" val="284725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格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形 9">
            <a:extLst>
              <a:ext uri="{FF2B5EF4-FFF2-40B4-BE49-F238E27FC236}">
                <a16:creationId xmlns:a16="http://schemas.microsoft.com/office/drawing/2014/main" id="{FB049D0D-CE60-8E46-896A-1F4E3E51AABC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E288F71-122C-49D4-9750-104A0F9B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A81471-D048-496A-9DA4-EDB335843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 noProof="0" dirty="0"/>
              <a:t>MM.DD.20XX</a:t>
            </a:r>
            <a:endParaRPr lang="zh-CN" altLang="en-US" noProof="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ADBAE1-8416-4A24-B332-BA35F9D5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 dirty="0"/>
              <a:t>添加页脚</a:t>
            </a:r>
          </a:p>
        </p:txBody>
      </p:sp>
      <p:sp>
        <p:nvSpPr>
          <p:cNvPr id="7" name="文本占位符 14">
            <a:extLst>
              <a:ext uri="{FF2B5EF4-FFF2-40B4-BE49-F238E27FC236}">
                <a16:creationId xmlns:a16="http://schemas.microsoft.com/office/drawing/2014/main" id="{B9AF1F95-7091-4B50-892C-55F8B5B9AC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1145" y="3029751"/>
            <a:ext cx="2825496" cy="2144162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 b="0"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 dirty="0"/>
              <a:t>编辑模板文本样式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77DE3589-2C45-437A-BDA9-55A9B8859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1145" y="1868285"/>
            <a:ext cx="2825496" cy="718222"/>
          </a:xfrm>
        </p:spPr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表格幻灯片</a:t>
            </a:r>
          </a:p>
        </p:txBody>
      </p:sp>
      <p:sp>
        <p:nvSpPr>
          <p:cNvPr id="15" name="图形 12">
            <a:extLst>
              <a:ext uri="{FF2B5EF4-FFF2-40B4-BE49-F238E27FC236}">
                <a16:creationId xmlns:a16="http://schemas.microsoft.com/office/drawing/2014/main" id="{6161C347-CD23-4D4F-981D-1C8457111EA8}"/>
              </a:ext>
            </a:extLst>
          </p:cNvPr>
          <p:cNvSpPr/>
          <p:nvPr userDrawn="1"/>
        </p:nvSpPr>
        <p:spPr>
          <a:xfrm>
            <a:off x="8340351" y="2726976"/>
            <a:ext cx="2727084" cy="139525"/>
          </a:xfrm>
          <a:custGeom>
            <a:avLst/>
            <a:gdLst>
              <a:gd name="connsiteX0" fmla="*/ 67167 w 2727084"/>
              <a:gd name="connsiteY0" fmla="*/ 78582 h 139525"/>
              <a:gd name="connsiteX1" fmla="*/ 12625 w 2727084"/>
              <a:gd name="connsiteY1" fmla="*/ 78582 h 139525"/>
              <a:gd name="connsiteX2" fmla="*/ 12625 w 2727084"/>
              <a:gd name="connsiteY2" fmla="*/ 65898 h 139525"/>
              <a:gd name="connsiteX3" fmla="*/ 956323 w 2727084"/>
              <a:gd name="connsiteY3" fmla="*/ 65898 h 139525"/>
              <a:gd name="connsiteX4" fmla="*/ 1151658 w 2727084"/>
              <a:gd name="connsiteY4" fmla="*/ 12625 h 139525"/>
              <a:gd name="connsiteX5" fmla="*/ 1268352 w 2727084"/>
              <a:gd name="connsiteY5" fmla="*/ 65898 h 139525"/>
              <a:gd name="connsiteX6" fmla="*/ 1297526 w 2727084"/>
              <a:gd name="connsiteY6" fmla="*/ 65898 h 139525"/>
              <a:gd name="connsiteX7" fmla="*/ 1353336 w 2727084"/>
              <a:gd name="connsiteY7" fmla="*/ 15162 h 139525"/>
              <a:gd name="connsiteX8" fmla="*/ 1409146 w 2727084"/>
              <a:gd name="connsiteY8" fmla="*/ 65898 h 139525"/>
              <a:gd name="connsiteX9" fmla="*/ 1438319 w 2727084"/>
              <a:gd name="connsiteY9" fmla="*/ 65898 h 139525"/>
              <a:gd name="connsiteX10" fmla="*/ 1555013 w 2727084"/>
              <a:gd name="connsiteY10" fmla="*/ 12625 h 139525"/>
              <a:gd name="connsiteX11" fmla="*/ 1750348 w 2727084"/>
              <a:gd name="connsiteY11" fmla="*/ 65898 h 139525"/>
              <a:gd name="connsiteX12" fmla="*/ 2723220 w 2727084"/>
              <a:gd name="connsiteY12" fmla="*/ 65898 h 139525"/>
              <a:gd name="connsiteX13" fmla="*/ 2723220 w 2727084"/>
              <a:gd name="connsiteY13" fmla="*/ 78582 h 139525"/>
              <a:gd name="connsiteX14" fmla="*/ 2630626 w 2727084"/>
              <a:gd name="connsiteY14" fmla="*/ 78582 h 139525"/>
              <a:gd name="connsiteX15" fmla="*/ 2630626 w 2727084"/>
              <a:gd name="connsiteY15" fmla="*/ 79851 h 139525"/>
              <a:gd name="connsiteX16" fmla="*/ 1901289 w 2727084"/>
              <a:gd name="connsiteY16" fmla="*/ 78582 h 139525"/>
              <a:gd name="connsiteX17" fmla="*/ 1790937 w 2727084"/>
              <a:gd name="connsiteY17" fmla="*/ 78582 h 139525"/>
              <a:gd name="connsiteX18" fmla="*/ 1553745 w 2727084"/>
              <a:gd name="connsiteY18" fmla="*/ 131855 h 139525"/>
              <a:gd name="connsiteX19" fmla="*/ 1437051 w 2727084"/>
              <a:gd name="connsiteY19" fmla="*/ 78582 h 139525"/>
              <a:gd name="connsiteX20" fmla="*/ 1407877 w 2727084"/>
              <a:gd name="connsiteY20" fmla="*/ 78582 h 139525"/>
              <a:gd name="connsiteX21" fmla="*/ 1353336 w 2727084"/>
              <a:gd name="connsiteY21" fmla="*/ 129319 h 139525"/>
              <a:gd name="connsiteX22" fmla="*/ 1297526 w 2727084"/>
              <a:gd name="connsiteY22" fmla="*/ 78582 h 139525"/>
              <a:gd name="connsiteX23" fmla="*/ 1268352 w 2727084"/>
              <a:gd name="connsiteY23" fmla="*/ 78582 h 139525"/>
              <a:gd name="connsiteX24" fmla="*/ 1151658 w 2727084"/>
              <a:gd name="connsiteY24" fmla="*/ 131855 h 139525"/>
              <a:gd name="connsiteX25" fmla="*/ 914465 w 2727084"/>
              <a:gd name="connsiteY25" fmla="*/ 78582 h 139525"/>
              <a:gd name="connsiteX26" fmla="*/ 805382 w 2727084"/>
              <a:gd name="connsiteY26" fmla="*/ 78582 h 139525"/>
              <a:gd name="connsiteX27" fmla="*/ 67167 w 2727084"/>
              <a:gd name="connsiteY27" fmla="*/ 78582 h 139525"/>
              <a:gd name="connsiteX28" fmla="*/ 67167 w 2727084"/>
              <a:gd name="connsiteY28" fmla="*/ 78582 h 13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7084" h="139525">
                <a:moveTo>
                  <a:pt x="67167" y="78582"/>
                </a:moveTo>
                <a:lnTo>
                  <a:pt x="12625" y="78582"/>
                </a:lnTo>
                <a:lnTo>
                  <a:pt x="12625" y="65898"/>
                </a:lnTo>
                <a:lnTo>
                  <a:pt x="956323" y="65898"/>
                </a:lnTo>
                <a:cubicBezTo>
                  <a:pt x="1061601" y="55751"/>
                  <a:pt x="1151658" y="12625"/>
                  <a:pt x="1151658" y="12625"/>
                </a:cubicBezTo>
                <a:cubicBezTo>
                  <a:pt x="1198589" y="48140"/>
                  <a:pt x="1241715" y="60824"/>
                  <a:pt x="1268352" y="65898"/>
                </a:cubicBezTo>
                <a:lnTo>
                  <a:pt x="1297526" y="65898"/>
                </a:lnTo>
                <a:cubicBezTo>
                  <a:pt x="1303868" y="24041"/>
                  <a:pt x="1336846" y="15162"/>
                  <a:pt x="1353336" y="15162"/>
                </a:cubicBezTo>
                <a:cubicBezTo>
                  <a:pt x="1369825" y="15162"/>
                  <a:pt x="1402804" y="24041"/>
                  <a:pt x="1409146" y="65898"/>
                </a:cubicBezTo>
                <a:lnTo>
                  <a:pt x="1438319" y="65898"/>
                </a:lnTo>
                <a:cubicBezTo>
                  <a:pt x="1464956" y="60824"/>
                  <a:pt x="1508082" y="46872"/>
                  <a:pt x="1555013" y="12625"/>
                </a:cubicBezTo>
                <a:cubicBezTo>
                  <a:pt x="1555013" y="12625"/>
                  <a:pt x="1645070" y="55751"/>
                  <a:pt x="1750348" y="65898"/>
                </a:cubicBezTo>
                <a:lnTo>
                  <a:pt x="2723220" y="65898"/>
                </a:lnTo>
                <a:lnTo>
                  <a:pt x="2723220" y="78582"/>
                </a:lnTo>
                <a:lnTo>
                  <a:pt x="2630626" y="78582"/>
                </a:lnTo>
                <a:lnTo>
                  <a:pt x="2630626" y="79851"/>
                </a:lnTo>
                <a:lnTo>
                  <a:pt x="1901289" y="78582"/>
                </a:lnTo>
                <a:lnTo>
                  <a:pt x="1790937" y="78582"/>
                </a:lnTo>
                <a:cubicBezTo>
                  <a:pt x="1670438" y="79851"/>
                  <a:pt x="1553745" y="131855"/>
                  <a:pt x="1553745" y="131855"/>
                </a:cubicBezTo>
                <a:cubicBezTo>
                  <a:pt x="1506813" y="96340"/>
                  <a:pt x="1463687" y="83656"/>
                  <a:pt x="1437051" y="78582"/>
                </a:cubicBezTo>
                <a:lnTo>
                  <a:pt x="1407877" y="78582"/>
                </a:lnTo>
                <a:cubicBezTo>
                  <a:pt x="1401535" y="119171"/>
                  <a:pt x="1369825" y="129319"/>
                  <a:pt x="1353336" y="129319"/>
                </a:cubicBezTo>
                <a:cubicBezTo>
                  <a:pt x="1336846" y="129319"/>
                  <a:pt x="1303868" y="121708"/>
                  <a:pt x="1297526" y="78582"/>
                </a:cubicBezTo>
                <a:lnTo>
                  <a:pt x="1268352" y="78582"/>
                </a:lnTo>
                <a:cubicBezTo>
                  <a:pt x="1241715" y="83656"/>
                  <a:pt x="1198589" y="97608"/>
                  <a:pt x="1151658" y="131855"/>
                </a:cubicBezTo>
                <a:cubicBezTo>
                  <a:pt x="1151658" y="131855"/>
                  <a:pt x="1036233" y="79851"/>
                  <a:pt x="914465" y="78582"/>
                </a:cubicBezTo>
                <a:lnTo>
                  <a:pt x="805382" y="78582"/>
                </a:lnTo>
                <a:lnTo>
                  <a:pt x="67167" y="78582"/>
                </a:lnTo>
                <a:lnTo>
                  <a:pt x="67167" y="78582"/>
                </a:lnTo>
                <a:close/>
              </a:path>
            </a:pathLst>
          </a:custGeom>
          <a:solidFill>
            <a:schemeClr val="bg2"/>
          </a:solidFill>
          <a:ln w="1264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图表占位符 17">
            <a:extLst>
              <a:ext uri="{FF2B5EF4-FFF2-40B4-BE49-F238E27FC236}">
                <a16:creationId xmlns:a16="http://schemas.microsoft.com/office/drawing/2014/main" id="{263A1EA1-1C4F-4F47-9C24-928669CE38DE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单击图标添加表格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3410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像和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6">
            <a:extLst>
              <a:ext uri="{FF2B5EF4-FFF2-40B4-BE49-F238E27FC236}">
                <a16:creationId xmlns:a16="http://schemas.microsoft.com/office/drawing/2014/main" id="{5D65245D-DE69-4098-94DD-C36B76E4C3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93750"/>
            <a:ext cx="12192000" cy="4900613"/>
          </a:xfrm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16FD1D3-F7DC-4F8A-8E05-6DC25FB66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14150"/>
            <a:ext cx="10515600" cy="132556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大图像幻灯片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A250713-11E6-4FEF-877D-92967D24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/>
              <a:t>MM.DD.20XX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5D3C9A-DEE5-4BD4-8961-80E018A4C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9" name="椭圆形 8">
            <a:extLst>
              <a:ext uri="{FF2B5EF4-FFF2-40B4-BE49-F238E27FC236}">
                <a16:creationId xmlns:a16="http://schemas.microsoft.com/office/drawing/2014/main" id="{7B63585A-DF5C-1B43-BDC1-9CB545382A8E}"/>
              </a:ext>
            </a:extLst>
          </p:cNvPr>
          <p:cNvSpPr/>
          <p:nvPr userDrawn="1"/>
        </p:nvSpPr>
        <p:spPr>
          <a:xfrm>
            <a:off x="5908548" y="6261006"/>
            <a:ext cx="374904" cy="37490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23800E-00CA-43ED-953B-1A09DD42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26">
            <a:extLst>
              <a:ext uri="{FF2B5EF4-FFF2-40B4-BE49-F238E27FC236}">
                <a16:creationId xmlns:a16="http://schemas.microsoft.com/office/drawing/2014/main" id="{A7C55A90-4969-4308-AD56-633E3831D5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13284" y="5878369"/>
            <a:ext cx="8165432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0" i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zh-CN" altLang="en-US" noProof="0" dirty="0"/>
              <a:t>编辑模板文本样式</a:t>
            </a:r>
          </a:p>
        </p:txBody>
      </p:sp>
      <p:sp>
        <p:nvSpPr>
          <p:cNvPr id="16" name="图形 13">
            <a:extLst>
              <a:ext uri="{FF2B5EF4-FFF2-40B4-BE49-F238E27FC236}">
                <a16:creationId xmlns:a16="http://schemas.microsoft.com/office/drawing/2014/main" id="{15031A21-FED3-4C51-BE76-5A2918F223AD}"/>
              </a:ext>
            </a:extLst>
          </p:cNvPr>
          <p:cNvSpPr/>
          <p:nvPr userDrawn="1"/>
        </p:nvSpPr>
        <p:spPr>
          <a:xfrm>
            <a:off x="4534478" y="5342223"/>
            <a:ext cx="3123044" cy="139083"/>
          </a:xfrm>
          <a:custGeom>
            <a:avLst/>
            <a:gdLst>
              <a:gd name="connsiteX0" fmla="*/ 281882 w 3123043"/>
              <a:gd name="connsiteY0" fmla="*/ 78315 h 139082"/>
              <a:gd name="connsiteX1" fmla="*/ 12567 w 3123043"/>
              <a:gd name="connsiteY1" fmla="*/ 78315 h 139082"/>
              <a:gd name="connsiteX2" fmla="*/ 12567 w 3123043"/>
              <a:gd name="connsiteY2" fmla="*/ 65671 h 139082"/>
              <a:gd name="connsiteX3" fmla="*/ 1155576 w 3123043"/>
              <a:gd name="connsiteY3" fmla="*/ 65671 h 139082"/>
              <a:gd name="connsiteX4" fmla="*/ 1350292 w 3123043"/>
              <a:gd name="connsiteY4" fmla="*/ 12567 h 139082"/>
              <a:gd name="connsiteX5" fmla="*/ 1466616 w 3123043"/>
              <a:gd name="connsiteY5" fmla="*/ 65671 h 139082"/>
              <a:gd name="connsiteX6" fmla="*/ 1495697 w 3123043"/>
              <a:gd name="connsiteY6" fmla="*/ 65671 h 139082"/>
              <a:gd name="connsiteX7" fmla="*/ 1551330 w 3123043"/>
              <a:gd name="connsiteY7" fmla="*/ 15096 h 139082"/>
              <a:gd name="connsiteX8" fmla="*/ 1606963 w 3123043"/>
              <a:gd name="connsiteY8" fmla="*/ 65671 h 139082"/>
              <a:gd name="connsiteX9" fmla="*/ 1636044 w 3123043"/>
              <a:gd name="connsiteY9" fmla="*/ 65671 h 139082"/>
              <a:gd name="connsiteX10" fmla="*/ 1752368 w 3123043"/>
              <a:gd name="connsiteY10" fmla="*/ 12567 h 139082"/>
              <a:gd name="connsiteX11" fmla="*/ 1947084 w 3123043"/>
              <a:gd name="connsiteY11" fmla="*/ 65671 h 139082"/>
              <a:gd name="connsiteX12" fmla="*/ 3119174 w 3123043"/>
              <a:gd name="connsiteY12" fmla="*/ 65671 h 139082"/>
              <a:gd name="connsiteX13" fmla="*/ 3119174 w 3123043"/>
              <a:gd name="connsiteY13" fmla="*/ 78315 h 139082"/>
              <a:gd name="connsiteX14" fmla="*/ 2824571 w 3123043"/>
              <a:gd name="connsiteY14" fmla="*/ 78315 h 139082"/>
              <a:gd name="connsiteX15" fmla="*/ 2824571 w 3123043"/>
              <a:gd name="connsiteY15" fmla="*/ 79579 h 139082"/>
              <a:gd name="connsiteX16" fmla="*/ 2097546 w 3123043"/>
              <a:gd name="connsiteY16" fmla="*/ 78315 h 139082"/>
              <a:gd name="connsiteX17" fmla="*/ 1987544 w 3123043"/>
              <a:gd name="connsiteY17" fmla="*/ 78315 h 139082"/>
              <a:gd name="connsiteX18" fmla="*/ 1751103 w 3123043"/>
              <a:gd name="connsiteY18" fmla="*/ 131419 h 139082"/>
              <a:gd name="connsiteX19" fmla="*/ 1634780 w 3123043"/>
              <a:gd name="connsiteY19" fmla="*/ 78315 h 139082"/>
              <a:gd name="connsiteX20" fmla="*/ 1605699 w 3123043"/>
              <a:gd name="connsiteY20" fmla="*/ 78315 h 139082"/>
              <a:gd name="connsiteX21" fmla="*/ 1551330 w 3123043"/>
              <a:gd name="connsiteY21" fmla="*/ 128891 h 139082"/>
              <a:gd name="connsiteX22" fmla="*/ 1495697 w 3123043"/>
              <a:gd name="connsiteY22" fmla="*/ 78315 h 139082"/>
              <a:gd name="connsiteX23" fmla="*/ 1466616 w 3123043"/>
              <a:gd name="connsiteY23" fmla="*/ 78315 h 139082"/>
              <a:gd name="connsiteX24" fmla="*/ 1350292 w 3123043"/>
              <a:gd name="connsiteY24" fmla="*/ 131419 h 139082"/>
              <a:gd name="connsiteX25" fmla="*/ 1113851 w 3123043"/>
              <a:gd name="connsiteY25" fmla="*/ 78315 h 139082"/>
              <a:gd name="connsiteX26" fmla="*/ 1005113 w 3123043"/>
              <a:gd name="connsiteY26" fmla="*/ 78315 h 139082"/>
              <a:gd name="connsiteX27" fmla="*/ 281882 w 3123043"/>
              <a:gd name="connsiteY27" fmla="*/ 78315 h 139082"/>
              <a:gd name="connsiteX28" fmla="*/ 281882 w 3123043"/>
              <a:gd name="connsiteY28" fmla="*/ 78315 h 13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3043" h="139082">
                <a:moveTo>
                  <a:pt x="281882" y="78315"/>
                </a:moveTo>
                <a:lnTo>
                  <a:pt x="12567" y="78315"/>
                </a:lnTo>
                <a:lnTo>
                  <a:pt x="12567" y="65671"/>
                </a:lnTo>
                <a:lnTo>
                  <a:pt x="1155576" y="65671"/>
                </a:lnTo>
                <a:cubicBezTo>
                  <a:pt x="1260520" y="55556"/>
                  <a:pt x="1350292" y="12567"/>
                  <a:pt x="1350292" y="12567"/>
                </a:cubicBezTo>
                <a:cubicBezTo>
                  <a:pt x="1397074" y="47970"/>
                  <a:pt x="1440063" y="60614"/>
                  <a:pt x="1466616" y="65671"/>
                </a:cubicBezTo>
                <a:lnTo>
                  <a:pt x="1495697" y="65671"/>
                </a:lnTo>
                <a:cubicBezTo>
                  <a:pt x="1502019" y="23946"/>
                  <a:pt x="1534893" y="15096"/>
                  <a:pt x="1551330" y="15096"/>
                </a:cubicBezTo>
                <a:cubicBezTo>
                  <a:pt x="1567767" y="15096"/>
                  <a:pt x="1600641" y="23946"/>
                  <a:pt x="1606963" y="65671"/>
                </a:cubicBezTo>
                <a:lnTo>
                  <a:pt x="1636044" y="65671"/>
                </a:lnTo>
                <a:cubicBezTo>
                  <a:pt x="1662596" y="60614"/>
                  <a:pt x="1705585" y="46705"/>
                  <a:pt x="1752368" y="12567"/>
                </a:cubicBezTo>
                <a:cubicBezTo>
                  <a:pt x="1752368" y="12567"/>
                  <a:pt x="1842140" y="55556"/>
                  <a:pt x="1947084" y="65671"/>
                </a:cubicBezTo>
                <a:lnTo>
                  <a:pt x="3119174" y="65671"/>
                </a:lnTo>
                <a:lnTo>
                  <a:pt x="3119174" y="78315"/>
                </a:lnTo>
                <a:lnTo>
                  <a:pt x="2824571" y="78315"/>
                </a:lnTo>
                <a:lnTo>
                  <a:pt x="2824571" y="79579"/>
                </a:lnTo>
                <a:lnTo>
                  <a:pt x="2097546" y="78315"/>
                </a:lnTo>
                <a:lnTo>
                  <a:pt x="1987544" y="78315"/>
                </a:lnTo>
                <a:cubicBezTo>
                  <a:pt x="1867427" y="79579"/>
                  <a:pt x="1751103" y="131419"/>
                  <a:pt x="1751103" y="131419"/>
                </a:cubicBezTo>
                <a:cubicBezTo>
                  <a:pt x="1704321" y="96016"/>
                  <a:pt x="1661332" y="83373"/>
                  <a:pt x="1634780" y="78315"/>
                </a:cubicBezTo>
                <a:lnTo>
                  <a:pt x="1605699" y="78315"/>
                </a:lnTo>
                <a:cubicBezTo>
                  <a:pt x="1599377" y="118775"/>
                  <a:pt x="1567767" y="128891"/>
                  <a:pt x="1551330" y="128891"/>
                </a:cubicBezTo>
                <a:cubicBezTo>
                  <a:pt x="1534893" y="128891"/>
                  <a:pt x="1502019" y="121304"/>
                  <a:pt x="1495697" y="78315"/>
                </a:cubicBezTo>
                <a:lnTo>
                  <a:pt x="1466616" y="78315"/>
                </a:lnTo>
                <a:cubicBezTo>
                  <a:pt x="1440063" y="83373"/>
                  <a:pt x="1397074" y="97281"/>
                  <a:pt x="1350292" y="131419"/>
                </a:cubicBezTo>
                <a:cubicBezTo>
                  <a:pt x="1350292" y="131419"/>
                  <a:pt x="1235232" y="79579"/>
                  <a:pt x="1113851" y="78315"/>
                </a:cubicBezTo>
                <a:lnTo>
                  <a:pt x="1005113" y="78315"/>
                </a:lnTo>
                <a:lnTo>
                  <a:pt x="281882" y="78315"/>
                </a:lnTo>
                <a:lnTo>
                  <a:pt x="281882" y="78315"/>
                </a:lnTo>
                <a:close/>
              </a:path>
            </a:pathLst>
          </a:custGeom>
          <a:solidFill>
            <a:schemeClr val="bg2"/>
          </a:solidFill>
          <a:ln w="1262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262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04C9FBA-BD24-42E1-BABE-0EE5C20738FC}"/>
              </a:ext>
            </a:extLst>
          </p:cNvPr>
          <p:cNvSpPr/>
          <p:nvPr userDrawn="1"/>
        </p:nvSpPr>
        <p:spPr>
          <a:xfrm>
            <a:off x="376428" y="374904"/>
            <a:ext cx="11439144" cy="6108192"/>
          </a:xfrm>
          <a:prstGeom prst="rect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长方形 7">
            <a:extLst>
              <a:ext uri="{FF2B5EF4-FFF2-40B4-BE49-F238E27FC236}">
                <a16:creationId xmlns:a16="http://schemas.microsoft.com/office/drawing/2014/main" id="{2D2715CE-EA2A-4137-8BA3-1FEEF2E40A3A}"/>
              </a:ext>
            </a:extLst>
          </p:cNvPr>
          <p:cNvSpPr/>
          <p:nvPr userDrawn="1"/>
        </p:nvSpPr>
        <p:spPr>
          <a:xfrm>
            <a:off x="445008" y="443484"/>
            <a:ext cx="11301984" cy="5971032"/>
          </a:xfrm>
          <a:prstGeom prst="rect">
            <a:avLst/>
          </a:prstGeom>
          <a:noFill/>
          <a:ln w="254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zh-CN" altLang="en-US" noProof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altLang="en-US" noProof="0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168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altLang="zh-CN" noProof="0" dirty="0"/>
              <a:t>MM.DD.20XX</a:t>
            </a:r>
            <a:endParaRPr lang="zh-CN" altLang="en-US" noProof="0" dirty="0"/>
          </a:p>
        </p:txBody>
      </p:sp>
      <p:sp>
        <p:nvSpPr>
          <p:cNvPr id="11" name="页脚占位符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3234" y="6016890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noProof="0" dirty="0"/>
              <a:t>添加页脚</a:t>
            </a:r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273660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495E168-DA5E-4888-8D8A-92B118324C14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5" r:id="rId11"/>
    <p:sldLayoutId id="2147483678" r:id="rId12"/>
    <p:sldLayoutId id="2147483674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8" r:id="rId20"/>
    <p:sldLayoutId id="2147483689" r:id="rId21"/>
    <p:sldLayoutId id="2147483686" r:id="rId22"/>
    <p:sldLayoutId id="2147483687" r:id="rId23"/>
    <p:sldLayoutId id="2147483676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zh.wikipedia.org/w/index.php?title=%E5%85%AC%E8%B7%AF%E5%B0%8F%E8%AF%B4&amp;action=edit&amp;redlink=1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YCn9eSaVV-M?start=32&amp;feature=oembed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13A672-E2C9-49A3-B8D1-665F05ADB8BC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1037021" y="2129524"/>
            <a:ext cx="10117959" cy="1517356"/>
          </a:xfrm>
        </p:spPr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演示文稿标题</a:t>
            </a:r>
            <a:endParaRPr lang="zh-CN" altLang="ru-RU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65D450-CF0E-4B12-945F-D0057946DD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White"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演示文稿标语</a:t>
            </a:r>
            <a:endParaRPr lang="zh-CN" altLang="ru-RU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48799AE-6C70-4A22-B90A-3F8F7CFDAD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White"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月</a:t>
            </a:r>
            <a:endParaRPr lang="zh-CN" altLang="ru-RU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3743191-2C84-41E1-BD1D-4C35155B99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White"/>
        <p:txBody>
          <a:bodyPr rtlCol="0"/>
          <a:lstStyle/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20XX</a:t>
            </a:r>
            <a:endParaRPr lang="zh-CN" altLang="ru-RU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98661-A2A4-8F4E-66D8-AED9889C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E8B492D9-30FC-B7B9-E6B6-0EA3470B49A5}"/>
              </a:ext>
            </a:extLst>
          </p:cNvPr>
          <p:cNvSpPr txBox="1"/>
          <p:nvPr/>
        </p:nvSpPr>
        <p:spPr>
          <a:xfrm>
            <a:off x="850245" y="2318958"/>
            <a:ext cx="10713105" cy="26468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10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福音在家庭生活中</a:t>
            </a:r>
          </a:p>
          <a:p>
            <a:pPr algn="ctr"/>
            <a:r>
              <a:rPr lang="zh-CN" altLang="en-US" sz="6600">
                <a:solidFill>
                  <a:schemeClr val="bg1"/>
                </a:solidFill>
                <a:latin typeface="Microsoft YaHei UI"/>
                <a:ea typeface="Microsoft YaHei UI"/>
                <a:cs typeface="+mj-cs"/>
              </a:rPr>
              <a:t>The Gospel in Family Life</a:t>
            </a:r>
            <a:endParaRPr lang="zh-CN" altLang="en-US" sz="660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j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FC9E941-BBF2-BDBE-1560-26DD7F9A8B02}"/>
              </a:ext>
            </a:extLst>
          </p:cNvPr>
          <p:cNvSpPr txBox="1"/>
          <p:nvPr/>
        </p:nvSpPr>
        <p:spPr>
          <a:xfrm>
            <a:off x="228599" y="5376317"/>
            <a:ext cx="93374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中国学人查经团契</a:t>
            </a:r>
            <a:r>
              <a:rPr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2024</a:t>
            </a: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感恩节家庭营会</a:t>
            </a:r>
            <a:endParaRPr lang="en-CA" altLang="zh-CN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讲员：孙波涛牧师</a:t>
            </a:r>
            <a:r>
              <a:rPr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伟川师母</a:t>
            </a:r>
            <a:endParaRPr lang="en-CA" altLang="zh-HK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159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EA499-D02B-466B-8A94-12FBC4B8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937" y="556363"/>
            <a:ext cx="5980640" cy="1325563"/>
          </a:xfrm>
        </p:spPr>
        <p:txBody>
          <a:bodyPr rtlCol="0">
            <a:noAutofit/>
          </a:bodyPr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Microsoft YaHei"/>
                <a:ea typeface="Microsoft YaHei"/>
              </a:rPr>
              <a:t>认识神Knowing God：</a:t>
            </a:r>
            <a:r>
              <a:rPr lang="zh-CN" altLang="en-US" sz="3200" b="1" dirty="0">
                <a:solidFill>
                  <a:srgbClr val="7030A0"/>
                </a:solidFill>
                <a:latin typeface="Microsoft YaHei"/>
                <a:ea typeface="Microsoft YaHei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Microsoft YaHei"/>
                <a:ea typeface="Microsoft YaHei"/>
              </a:rPr>
              <a:t>悔改repent</a:t>
            </a:r>
            <a:r>
              <a:rPr lang="zh-CN" altLang="en-US" sz="3200" b="1" dirty="0">
                <a:solidFill>
                  <a:srgbClr val="7030A0"/>
                </a:solidFill>
                <a:latin typeface="Microsoft YaHei"/>
                <a:ea typeface="Microsoft YaHei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Microsoft YaHei"/>
                <a:ea typeface="Microsoft YaHei"/>
              </a:rPr>
              <a:t>回家return home</a:t>
            </a:r>
            <a:r>
              <a:rPr lang="zh-CN" altLang="en-US" sz="3200" b="1" dirty="0">
                <a:solidFill>
                  <a:srgbClr val="7030A0"/>
                </a:solidFill>
                <a:latin typeface="Microsoft YaHei"/>
                <a:ea typeface="Microsoft YaHei"/>
              </a:rPr>
              <a:t>）</a:t>
            </a:r>
            <a:br>
              <a:rPr lang="en-US" altLang="ja-JP" sz="3200" b="1" dirty="0">
                <a:latin typeface="Microsoft YaHei"/>
                <a:ea typeface="Microsoft YaHei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Microsoft YaHei"/>
                <a:ea typeface="Microsoft YaHei"/>
              </a:rPr>
              <a:t>就是</a:t>
            </a:r>
            <a:r>
              <a:rPr lang="ja-JP" altLang="en-US" sz="3200" b="1" dirty="0">
                <a:solidFill>
                  <a:schemeClr val="tx1"/>
                </a:solidFill>
                <a:latin typeface="Microsoft YaHei"/>
                <a:ea typeface="Microsoft YaHei"/>
              </a:rPr>
              <a:t>与神建立</a:t>
            </a:r>
            <a:r>
              <a:rPr lang="zh-CN" altLang="en-US" sz="3200" b="1" dirty="0">
                <a:solidFill>
                  <a:schemeClr val="tx1"/>
                </a:solidFill>
                <a:latin typeface="Microsoft YaHei"/>
                <a:ea typeface="Microsoft YaHei"/>
              </a:rPr>
              <a:t>亲密</a:t>
            </a:r>
            <a:r>
              <a:rPr lang="ja-JP" altLang="en-US" sz="3200" b="1" dirty="0">
                <a:solidFill>
                  <a:schemeClr val="tx1"/>
                </a:solidFill>
                <a:latin typeface="Microsoft YaHei"/>
                <a:ea typeface="Microsoft YaHei"/>
              </a:rPr>
              <a:t>的关系</a:t>
            </a:r>
            <a:br>
              <a:rPr lang="ja-JP" altLang="en-US" sz="3200" b="1" dirty="0">
                <a:latin typeface="Microsoft YaHei"/>
                <a:ea typeface="Microsoft YaHei"/>
              </a:rPr>
            </a:br>
            <a:r>
              <a:rPr lang="en-CA" altLang="ja-JP" sz="3200" b="1" dirty="0">
                <a:solidFill>
                  <a:schemeClr val="tx1"/>
                </a:solidFill>
                <a:latin typeface="Microsoft YaHei"/>
                <a:ea typeface="Microsoft YaHei"/>
              </a:rPr>
              <a:t>H</a:t>
            </a:r>
            <a:r>
              <a:rPr lang="ja-JP" altLang="en-US" sz="3200" b="1" dirty="0">
                <a:solidFill>
                  <a:schemeClr val="tx1"/>
                </a:solidFill>
                <a:latin typeface="Microsoft YaHei"/>
                <a:ea typeface="Microsoft YaHei"/>
              </a:rPr>
              <a:t>ave </a:t>
            </a:r>
            <a:r>
              <a:rPr lang="en-CA" altLang="ja-JP" sz="3200" b="1" dirty="0">
                <a:solidFill>
                  <a:schemeClr val="tx1"/>
                </a:solidFill>
                <a:latin typeface="Microsoft YaHei"/>
                <a:ea typeface="Microsoft YaHei"/>
              </a:rPr>
              <a:t>I</a:t>
            </a:r>
            <a:r>
              <a:rPr lang="ja-JP" altLang="en-US" sz="3200" b="1" dirty="0">
                <a:solidFill>
                  <a:schemeClr val="tx1"/>
                </a:solidFill>
                <a:latin typeface="Microsoft YaHei"/>
                <a:ea typeface="Microsoft YaHei"/>
              </a:rPr>
              <a:t>ntimacy with God</a:t>
            </a:r>
            <a:endParaRPr lang="en-US" altLang="zh-CN" sz="3200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42F411-36F6-4988-8DA8-BA993F63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pPr rtl="0"/>
              <a:t>10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" name="图片占位符 10">
            <a:extLst>
              <a:ext uri="{FF2B5EF4-FFF2-40B4-BE49-F238E27FC236}">
                <a16:creationId xmlns:a16="http://schemas.microsoft.com/office/drawing/2014/main" id="{1C146C01-1192-94C1-6AA5-0A748324D1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681" r="4681"/>
          <a:stretch>
            <a:fillRect/>
          </a:stretch>
        </p:blipFill>
        <p:spPr>
          <a:xfrm>
            <a:off x="911225" y="0"/>
            <a:ext cx="4627563" cy="6858000"/>
          </a:xfrm>
        </p:spPr>
      </p:pic>
      <p:sp>
        <p:nvSpPr>
          <p:cNvPr id="15" name="内容占位符 3">
            <a:extLst>
              <a:ext uri="{FF2B5EF4-FFF2-40B4-BE49-F238E27FC236}">
                <a16:creationId xmlns:a16="http://schemas.microsoft.com/office/drawing/2014/main" id="{09A96A65-25C6-38A5-8909-620B27B87BFF}"/>
              </a:ext>
            </a:extLst>
          </p:cNvPr>
          <p:cNvSpPr txBox="1">
            <a:spLocks/>
          </p:cNvSpPr>
          <p:nvPr/>
        </p:nvSpPr>
        <p:spPr>
          <a:xfrm>
            <a:off x="5942097" y="2159220"/>
            <a:ext cx="5380565" cy="46987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「</a:t>
            </a:r>
            <a:r>
              <a:rPr lang="ja-JP" altLang="en-US" sz="2800" dirty="0">
                <a:solidFill>
                  <a:srgbClr val="C00000"/>
                </a:solidFill>
                <a:latin typeface="Microsoft YaHei"/>
                <a:ea typeface="Microsoft YaHei"/>
                <a:cs typeface="Calibri"/>
              </a:rPr>
              <a:t>认识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」</a:t>
            </a:r>
            <a:r>
              <a:rPr lang="en-US" altLang="zh-CN" sz="2800" dirty="0">
                <a:latin typeface="Microsoft YaHei"/>
                <a:ea typeface="Microsoft YaHei"/>
                <a:cs typeface="Calibri"/>
              </a:rPr>
              <a:t>——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「同房」</a:t>
            </a:r>
            <a:endParaRPr lang="en-US" altLang="ja-JP" sz="2800" dirty="0">
              <a:cs typeface="Calibri" panose="020F0502020204030204"/>
            </a:endParaRPr>
          </a:p>
          <a:p>
            <a:pPr marL="380990" indent="-38099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亚当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与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夏娃「同房 </a:t>
            </a:r>
            <a:r>
              <a:rPr lang="he-IL" altLang="ja-JP" sz="2800" dirty="0">
                <a:latin typeface="Microsoft YaHei"/>
                <a:ea typeface="Microsoft YaHei"/>
                <a:cs typeface="Calibri"/>
              </a:rPr>
              <a:t>יָדַע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」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（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创世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记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4:1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）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，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原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文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就是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亚当「</a:t>
            </a:r>
            <a:r>
              <a:rPr lang="ja-JP" altLang="en-US" sz="2800" dirty="0">
                <a:solidFill>
                  <a:srgbClr val="C00000"/>
                </a:solidFill>
                <a:latin typeface="Microsoft YaHei"/>
                <a:ea typeface="Microsoft YaHei"/>
                <a:cs typeface="Calibri"/>
              </a:rPr>
              <a:t>认识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 </a:t>
            </a:r>
            <a:r>
              <a:rPr lang="he-IL" altLang="ja-JP" sz="2800" dirty="0">
                <a:latin typeface="Microsoft YaHei"/>
                <a:ea typeface="Microsoft YaHei"/>
                <a:cs typeface="Calibri"/>
              </a:rPr>
              <a:t>יָדַע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」夏娃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。</a:t>
            </a:r>
            <a:endParaRPr lang="en-CA" altLang="zh-CN" sz="2800" dirty="0">
              <a:latin typeface="Microsoft YaHei"/>
              <a:ea typeface="Microsoft YaHei"/>
              <a:cs typeface="Calibri"/>
            </a:endParaRPr>
          </a:p>
          <a:p>
            <a:pPr marL="380990" indent="-38099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希伯来文的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「</a:t>
            </a:r>
            <a:r>
              <a:rPr lang="zh-CN" altLang="en-US" sz="2800" dirty="0">
                <a:solidFill>
                  <a:srgbClr val="C00000"/>
                </a:solidFill>
                <a:latin typeface="Microsoft YaHei"/>
                <a:ea typeface="Microsoft YaHei"/>
                <a:cs typeface="Calibri"/>
              </a:rPr>
              <a:t>认识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」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，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指一种非常亲密的</a:t>
            </a:r>
            <a:r>
              <a:rPr lang="ja-JP" altLang="en-US" sz="2800" dirty="0">
                <a:solidFill>
                  <a:srgbClr val="FF0000"/>
                </a:solidFill>
                <a:latin typeface="Microsoft YaHei"/>
                <a:ea typeface="Microsoft YaHei"/>
                <a:cs typeface="Calibri"/>
              </a:rPr>
              <a:t>关系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和经历，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也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用来描述人与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神之间的亲密</a:t>
            </a:r>
            <a:r>
              <a:rPr lang="ja-JP" altLang="en-US" sz="2800" dirty="0">
                <a:solidFill>
                  <a:srgbClr val="FF0000"/>
                </a:solidFill>
                <a:latin typeface="Microsoft YaHei"/>
                <a:ea typeface="Microsoft YaHei"/>
                <a:cs typeface="Calibri"/>
              </a:rPr>
              <a:t>关系</a:t>
            </a:r>
            <a:r>
              <a:rPr lang="zh-CN" altLang="en-US" sz="2800" dirty="0">
                <a:latin typeface="Microsoft YaHei"/>
                <a:ea typeface="Microsoft YaHei"/>
                <a:cs typeface="Calibri"/>
              </a:rPr>
              <a:t>和经历</a:t>
            </a:r>
            <a:r>
              <a:rPr lang="ja-JP" altLang="en-US" sz="2800" dirty="0">
                <a:latin typeface="Microsoft YaHei"/>
                <a:ea typeface="Microsoft YaHei"/>
                <a:cs typeface="Calibri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6367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FBCFB-B245-45A5-AD8B-A4585DE6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4" y="3973182"/>
            <a:ext cx="11595641" cy="889068"/>
          </a:xfrm>
        </p:spPr>
        <p:txBody>
          <a:bodyPr rtlCol="0">
            <a:noAutofit/>
          </a:bodyPr>
          <a:lstStyle/>
          <a:p>
            <a:pPr algn="l"/>
            <a:r>
              <a:rPr lang="en-US" altLang="zh-CN" sz="3600" b="1" dirty="0">
                <a:solidFill>
                  <a:srgbClr val="FF0000"/>
                </a:solidFill>
                <a:latin typeface="微软雅黑"/>
                <a:ea typeface="微软雅黑"/>
              </a:rPr>
              <a:t>【</a:t>
            </a:r>
            <a:r>
              <a:rPr lang="zh-CN" altLang="en-US" sz="3600" b="1">
                <a:solidFill>
                  <a:srgbClr val="FF0000"/>
                </a:solidFill>
                <a:latin typeface="微软雅黑"/>
                <a:ea typeface="微软雅黑"/>
              </a:rPr>
              <a:t>传道书Ecc.3:</a:t>
            </a:r>
            <a:r>
              <a:rPr lang="en-US" altLang="zh-CN" sz="3600" b="1" dirty="0">
                <a:solidFill>
                  <a:srgbClr val="FF0000"/>
                </a:solidFill>
                <a:latin typeface="微软雅黑"/>
                <a:ea typeface="微软雅黑"/>
              </a:rPr>
              <a:t>1】</a:t>
            </a:r>
            <a:r>
              <a:rPr lang="zh-CN" altLang="en-US" sz="3600" b="1">
                <a:solidFill>
                  <a:srgbClr val="FF0000"/>
                </a:solidFill>
                <a:latin typeface="微软雅黑 Light"/>
                <a:ea typeface="微软雅黑 Light"/>
              </a:rPr>
              <a:t>「凡事都有定期，天下万务都有定时。」For everything there is a season.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E85625-E07C-43C7-93C8-DFDFDBB6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pPr rtl="0"/>
              <a:t>11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1E404E3F-6A23-818E-B785-A9113AB5DA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CD2C2AF-4C87-153C-46C5-E2464B76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" y="515251"/>
            <a:ext cx="5836661" cy="33465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A8FF4DB-EAC2-C5BB-9302-34C11764A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67" y="548281"/>
            <a:ext cx="5301708" cy="3313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B0E4BA17-074C-4B9A-8098-AA130F9BDFF4}"/>
              </a:ext>
            </a:extLst>
          </p:cNvPr>
          <p:cNvSpPr txBox="1">
            <a:spLocks/>
          </p:cNvSpPr>
          <p:nvPr/>
        </p:nvSpPr>
        <p:spPr>
          <a:xfrm>
            <a:off x="2381250" y="4812817"/>
            <a:ext cx="5004593" cy="16917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</a:t>
            </a:r>
            <a:b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箴言     约伯记       传道书</a:t>
            </a:r>
            <a:b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平常       反常          无常</a:t>
            </a:r>
            <a:b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 can     I can’t     I </a:t>
            </a:r>
            <a:r>
              <a:rPr lang="en-US" altLang="zh-CN" sz="2000" b="1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can&amp;I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can’t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Proverbs    Job         Ecclesiastes </a:t>
            </a:r>
            <a:endParaRPr lang="en-CA" sz="20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F6BD561-57BF-835B-F02B-3130EBE4DC7F}"/>
              </a:ext>
            </a:extLst>
          </p:cNvPr>
          <p:cNvSpPr txBox="1"/>
          <p:nvPr/>
        </p:nvSpPr>
        <p:spPr>
          <a:xfrm>
            <a:off x="414337" y="5057074"/>
            <a:ext cx="628649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2800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智慧三部曲</a:t>
            </a:r>
          </a:p>
          <a:p>
            <a:r>
              <a:rPr lang="zh-CN" altLang="en-US" sz="2000" b="1">
                <a:solidFill>
                  <a:srgbClr val="00B0F0"/>
                </a:solidFill>
                <a:latin typeface="Microsoft YaHei"/>
                <a:ea typeface="Microsoft YaHei"/>
              </a:rPr>
              <a:t>Trilogy of Wisdom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7E45496-C892-3688-35A3-83146CE48621}"/>
              </a:ext>
            </a:extLst>
          </p:cNvPr>
          <p:cNvSpPr txBox="1"/>
          <p:nvPr/>
        </p:nvSpPr>
        <p:spPr>
          <a:xfrm>
            <a:off x="6423567" y="5049136"/>
            <a:ext cx="6143624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2800" b="1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人生三部曲</a:t>
            </a:r>
          </a:p>
          <a:p>
            <a:r>
              <a:rPr lang="zh-CN" altLang="en-US" sz="2400" b="1">
                <a:solidFill>
                  <a:srgbClr val="00B0F0"/>
                </a:solidFill>
                <a:latin typeface="Microsoft YaHei"/>
                <a:ea typeface="Microsoft YaHei"/>
              </a:rPr>
              <a:t>Trilogy of  Life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215C90FD-A020-8D18-6AE4-4D6F023842A3}"/>
              </a:ext>
            </a:extLst>
          </p:cNvPr>
          <p:cNvSpPr txBox="1">
            <a:spLocks/>
          </p:cNvSpPr>
          <p:nvPr/>
        </p:nvSpPr>
        <p:spPr>
          <a:xfrm>
            <a:off x="8203234" y="4949718"/>
            <a:ext cx="5004593" cy="169175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</a:t>
            </a:r>
            <a:b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毕业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工作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老去</a:t>
            </a:r>
          </a:p>
          <a:p>
            <a:r>
              <a:rPr lang="zh-CN" altLang="en-US" sz="2400" b="1">
                <a:solidFill>
                  <a:srgbClr val="FF0000"/>
                </a:solidFill>
                <a:latin typeface="Microsoft YaHei"/>
                <a:ea typeface="Microsoft YaHei"/>
                <a:cs typeface="Arial"/>
              </a:rPr>
              <a:t>    </a:t>
            </a:r>
            <a:r>
              <a:rPr lang="zh-CN" altLang="en-US" sz="2000" b="1">
                <a:solidFill>
                  <a:srgbClr val="FF0000"/>
                </a:solidFill>
                <a:latin typeface="Microsoft YaHei"/>
                <a:ea typeface="Microsoft YaHei"/>
                <a:cs typeface="Arial"/>
              </a:rPr>
              <a:t>Graduate--Work</a:t>
            </a:r>
            <a:r>
              <a:rPr lang="zh-CN" altLang="en-US" sz="1800" b="1">
                <a:solidFill>
                  <a:srgbClr val="FF0000"/>
                </a:solidFill>
                <a:latin typeface="Microsoft YaHei"/>
                <a:ea typeface="Microsoft YaHei"/>
                <a:cs typeface="Arial"/>
              </a:rPr>
              <a:t>-</a:t>
            </a:r>
            <a:r>
              <a:rPr lang="zh-CN" altLang="en-US" sz="2000" b="1">
                <a:solidFill>
                  <a:srgbClr val="FF0000"/>
                </a:solidFill>
                <a:latin typeface="Microsoft YaHei"/>
                <a:ea typeface="Microsoft YaHei"/>
                <a:cs typeface="Arial"/>
              </a:rPr>
              <a:t>-Get old</a:t>
            </a:r>
            <a:endParaRPr lang="zh-CN" altLang="en-US" sz="2000" b="1">
              <a:solidFill>
                <a:srgbClr val="FF0000"/>
              </a:solidFill>
              <a:latin typeface="Microsoft YaHei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28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2BF90FD9-6BBB-0553-F516-E61E9F97A03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5880" r="5880"/>
          <a:stretch>
            <a:fillRect/>
          </a:stretch>
        </p:blipFill>
        <p:spPr>
          <a:xfrm>
            <a:off x="0" y="484094"/>
            <a:ext cx="12192000" cy="4857844"/>
          </a:xfr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8EF432-64D9-E555-9E33-E49B06FF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12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EF8EB64-569D-0B1C-F0C9-9EB6BF5052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4825" y="5437188"/>
            <a:ext cx="11382375" cy="192087"/>
          </a:xfrm>
        </p:spPr>
        <p:txBody>
          <a:bodyPr/>
          <a:lstStyle/>
          <a:p>
            <a:pPr algn="l"/>
            <a:r>
              <a:rPr lang="zh-CN" altLang="en-US" sz="3200" dirty="0"/>
              <a:t>只要你愿意，愿我们彼此把头伸过来。意思是暴露自己的软肋，把个人的尊严、形象和安全，交给这一群</a:t>
            </a:r>
            <a:r>
              <a:rPr lang="zh-CN" altLang="en-US" sz="3200" dirty="0">
                <a:solidFill>
                  <a:srgbClr val="FF0000"/>
                </a:solidFill>
              </a:rPr>
              <a:t>在基督里的家人</a:t>
            </a:r>
            <a:r>
              <a:rPr lang="zh-CN" altLang="en-US" sz="3200" dirty="0"/>
              <a:t>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7589A6-1735-E780-025A-ED5618D2C583}"/>
              </a:ext>
            </a:extLst>
          </p:cNvPr>
          <p:cNvSpPr txBox="1"/>
          <p:nvPr/>
        </p:nvSpPr>
        <p:spPr>
          <a:xfrm>
            <a:off x="3137647" y="1516062"/>
            <a:ext cx="826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rgbClr val="FFFF00"/>
                </a:solidFill>
              </a:rPr>
              <a:t>Family life is the touchstone of the Gospel.</a:t>
            </a:r>
          </a:p>
        </p:txBody>
      </p:sp>
    </p:spTree>
    <p:extLst>
      <p:ext uri="{BB962C8B-B14F-4D97-AF65-F5344CB8AC3E}">
        <p14:creationId xmlns:p14="http://schemas.microsoft.com/office/powerpoint/2010/main" val="3960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3F49C8-1A90-9950-57AA-72D191AC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840" y="2499360"/>
            <a:ext cx="4606143" cy="624840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神一直没有放弃，</a:t>
            </a:r>
            <a:br>
              <a:rPr lang="en-US" altLang="zh-CN" sz="4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zh-CN" altLang="en-US" sz="4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神的手在寻找我们</a:t>
            </a:r>
            <a:br>
              <a:rPr lang="en-CA" altLang="zh-CN" sz="4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en-CA" altLang="zh-CN" sz="31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God never forsakes us. His hand is searching for us. </a:t>
            </a:r>
            <a:br>
              <a:rPr lang="zh-CN" altLang="en-US" sz="31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endParaRPr lang="zh-CN" altLang="en-US" sz="31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958DE7-8E82-F976-F312-12B6E7AE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n-US" altLang="zh-CN" noProof="0" smtClean="0"/>
              <a:pPr rtl="0"/>
              <a:t>13</a:t>
            </a:fld>
            <a:endParaRPr lang="zh-CN" altLang="en-US" noProof="0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85DC6905-0A13-11E1-F09E-0345E97DC193}"/>
              </a:ext>
            </a:extLst>
          </p:cNvPr>
          <p:cNvSpPr txBox="1">
            <a:spLocks/>
          </p:cNvSpPr>
          <p:nvPr/>
        </p:nvSpPr>
        <p:spPr>
          <a:xfrm>
            <a:off x="714375" y="4624387"/>
            <a:ext cx="518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endParaRPr lang="zh-CN" alt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0CCFD53-158F-BF13-BB3C-78C755411D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401777"/>
            <a:ext cx="4746919" cy="3308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DE5EF78-B769-B546-8895-AA5D6CC1E8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93" y="3429000"/>
            <a:ext cx="6625933" cy="3027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3F70F39-60EA-9B5D-7854-8DD4644B88BF}"/>
              </a:ext>
            </a:extLst>
          </p:cNvPr>
          <p:cNvSpPr txBox="1"/>
          <p:nvPr/>
        </p:nvSpPr>
        <p:spPr>
          <a:xfrm>
            <a:off x="427419" y="3709786"/>
            <a:ext cx="447986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  <a:t>离开神的爱，</a:t>
            </a:r>
            <a:endParaRPr lang="en-US" altLang="zh-CN" sz="3600" b="1" dirty="0">
              <a:solidFill>
                <a:schemeClr val="tx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j-cs"/>
            </a:endParaRPr>
          </a:p>
          <a:p>
            <a:r>
              <a:rPr lang="zh-CN" altLang="en-US" sz="3600" b="1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  <a:t>世人就像亚当夏娃的漂流</a:t>
            </a:r>
            <a:endParaRPr lang="en-CA" altLang="zh-CN" sz="3600" b="1" dirty="0">
              <a:solidFill>
                <a:schemeClr val="tx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j-cs"/>
            </a:endParaRPr>
          </a:p>
          <a:p>
            <a:r>
              <a:rPr lang="en-CA" altLang="zh-CN" sz="2800" b="1" dirty="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cs"/>
              </a:rPr>
              <a:t>Without God’s love, we wander as Adam and Eve.</a:t>
            </a:r>
            <a:endParaRPr lang="zh-CN" altLang="en-US" sz="2800" b="1" dirty="0">
              <a:solidFill>
                <a:schemeClr val="tx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286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67CE18-7DCB-A2C0-B2C2-3200829D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14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6CF8486-CC62-0613-4D05-2C06472A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5715000"/>
            <a:ext cx="11763375" cy="516967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Good Smaritan 好撒玛利亚人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32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有神的爱就会爱人</a:t>
            </a:r>
            <a:br>
              <a:rPr lang="en-CA" altLang="zh-CN" sz="32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en-CA" altLang="zh-CN" sz="32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With God’s love, we can love others.</a:t>
            </a:r>
            <a:endParaRPr lang="zh-CN" altLang="en-US" sz="3200" dirty="0"/>
          </a:p>
        </p:txBody>
      </p:sp>
      <p:pic>
        <p:nvPicPr>
          <p:cNvPr id="6" name="媒体占位符 5">
            <a:extLst>
              <a:ext uri="{FF2B5EF4-FFF2-40B4-BE49-F238E27FC236}">
                <a16:creationId xmlns:a16="http://schemas.microsoft.com/office/drawing/2014/main" id="{87BF7A61-5F3C-93E0-EBCC-06A279E438D9}"/>
              </a:ext>
            </a:extLst>
          </p:cNvPr>
          <p:cNvPicPr>
            <a:picLocks noGrp="1" noChangeAspect="1"/>
          </p:cNvPicPr>
          <p:nvPr>
            <p:ph type="media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53" y="626033"/>
            <a:ext cx="7227093" cy="4818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2607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78F25C1-8DF8-4521-8E14-C1B37A10F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731" y="1289573"/>
            <a:ext cx="3945792" cy="758536"/>
          </a:xfrm>
        </p:spPr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图表幻灯片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8C53A84-5B0E-48D5-BB7D-950EB8BC0F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 fontScale="92500" lnSpcReduction="10000"/>
          </a:bodyPr>
          <a:lstStyle/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LOREM IPSUM DOLOR SIT AMET, CONSECTETUER ADIPISCING ELIT.MAECENAS PORTTITOR CONGUE MASSA</a:t>
            </a:r>
          </a:p>
        </p:txBody>
      </p:sp>
      <p:sp>
        <p:nvSpPr>
          <p:cNvPr id="19" name="椭圆形 18" descr="圆形">
            <a:extLst>
              <a:ext uri="{FF2B5EF4-FFF2-40B4-BE49-F238E27FC236}">
                <a16:creationId xmlns:a16="http://schemas.microsoft.com/office/drawing/2014/main" id="{4A6E87C4-516D-4380-BD09-B899769E3C11}"/>
              </a:ext>
            </a:extLst>
          </p:cNvPr>
          <p:cNvSpPr/>
          <p:nvPr/>
        </p:nvSpPr>
        <p:spPr>
          <a:xfrm>
            <a:off x="1636479" y="3527217"/>
            <a:ext cx="384048" cy="384048"/>
          </a:xfrm>
          <a:prstGeom prst="ellipse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F320867-6901-4F59-BFF3-9800EAB0A0AA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 rtlCol="0">
            <a:noAutofit/>
          </a:bodyPr>
          <a:lstStyle/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30%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C65D672B-E3A0-40B0-97D5-1B3FD772B7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类别标题</a:t>
            </a:r>
          </a:p>
        </p:txBody>
      </p:sp>
      <p:sp>
        <p:nvSpPr>
          <p:cNvPr id="22" name="椭圆形 21" descr="圆形">
            <a:extLst>
              <a:ext uri="{FF2B5EF4-FFF2-40B4-BE49-F238E27FC236}">
                <a16:creationId xmlns:a16="http://schemas.microsoft.com/office/drawing/2014/main" id="{2FCC7A65-362D-4186-A18C-0C6FDBC14F92}"/>
              </a:ext>
            </a:extLst>
          </p:cNvPr>
          <p:cNvSpPr/>
          <p:nvPr/>
        </p:nvSpPr>
        <p:spPr>
          <a:xfrm>
            <a:off x="3575993" y="3527217"/>
            <a:ext cx="384048" cy="38404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132001FC-FEF4-4DF0-9C23-2DB3C963806E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 rtlCol="0">
            <a:noAutofit/>
          </a:bodyPr>
          <a:lstStyle/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25%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A33058D0-92AA-453C-8091-42032D789C7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类别标题</a:t>
            </a:r>
          </a:p>
        </p:txBody>
      </p:sp>
      <p:sp>
        <p:nvSpPr>
          <p:cNvPr id="20" name="椭圆形 19" descr="圆形">
            <a:extLst>
              <a:ext uri="{FF2B5EF4-FFF2-40B4-BE49-F238E27FC236}">
                <a16:creationId xmlns:a16="http://schemas.microsoft.com/office/drawing/2014/main" id="{0FDF8AB6-036A-49DD-A8BA-685B6074ACF5}"/>
              </a:ext>
            </a:extLst>
          </p:cNvPr>
          <p:cNvSpPr/>
          <p:nvPr/>
        </p:nvSpPr>
        <p:spPr>
          <a:xfrm>
            <a:off x="1636504" y="4260888"/>
            <a:ext cx="384048" cy="384048"/>
          </a:xfrm>
          <a:prstGeom prst="ellipse">
            <a:avLst/>
          </a:pr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28F8FC00-2556-4E36-A6CA-D230580A9C64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 rtlCol="0">
            <a:noAutofit/>
          </a:bodyPr>
          <a:lstStyle/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10%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73169D5A-7F64-4D18-BED9-3444AC49E6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类别标题</a:t>
            </a:r>
          </a:p>
        </p:txBody>
      </p:sp>
      <p:sp>
        <p:nvSpPr>
          <p:cNvPr id="23" name="椭圆形 22" descr="圆形">
            <a:extLst>
              <a:ext uri="{FF2B5EF4-FFF2-40B4-BE49-F238E27FC236}">
                <a16:creationId xmlns:a16="http://schemas.microsoft.com/office/drawing/2014/main" id="{7A05CE77-EFD5-48B6-A34A-0EF87FA6A66C}"/>
              </a:ext>
            </a:extLst>
          </p:cNvPr>
          <p:cNvSpPr/>
          <p:nvPr/>
        </p:nvSpPr>
        <p:spPr>
          <a:xfrm>
            <a:off x="3576018" y="4260888"/>
            <a:ext cx="384048" cy="384048"/>
          </a:xfrm>
          <a:prstGeom prst="ellipse">
            <a:avLst/>
          </a:prstGeom>
          <a:solidFill>
            <a:schemeClr val="accent4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2105F00B-0614-40D7-9433-E1DC079FF980}"/>
              </a:ext>
            </a:extLst>
          </p:cNvPr>
          <p:cNvSpPr>
            <a:spLocks noGrp="1"/>
          </p:cNvSpPr>
          <p:nvPr>
            <p:ph type="body" idx="26"/>
          </p:nvPr>
        </p:nvSpPr>
        <p:spPr/>
        <p:txBody>
          <a:bodyPr rtlCol="0">
            <a:noAutofit/>
          </a:bodyPr>
          <a:lstStyle/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10%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AC550027-31ED-4CA2-B276-902E7DB7AC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类别标题</a:t>
            </a:r>
          </a:p>
        </p:txBody>
      </p:sp>
      <p:sp>
        <p:nvSpPr>
          <p:cNvPr id="24" name="椭圆形 23" descr="圆形">
            <a:extLst>
              <a:ext uri="{FF2B5EF4-FFF2-40B4-BE49-F238E27FC236}">
                <a16:creationId xmlns:a16="http://schemas.microsoft.com/office/drawing/2014/main" id="{6FF88464-872E-4C10-9DAC-26A3348420AC}"/>
              </a:ext>
            </a:extLst>
          </p:cNvPr>
          <p:cNvSpPr/>
          <p:nvPr/>
        </p:nvSpPr>
        <p:spPr>
          <a:xfrm>
            <a:off x="1636479" y="4994558"/>
            <a:ext cx="384048" cy="384048"/>
          </a:xfrm>
          <a:prstGeom prst="ellipse">
            <a:avLst/>
          </a:pr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0CF0B366-F7A4-4405-9C0E-8503ED6D0F0F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 rtlCol="0">
            <a:noAutofit/>
          </a:bodyPr>
          <a:lstStyle/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20%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31CD59B7-CC24-4A8C-8C11-D422634047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类别标题</a:t>
            </a:r>
          </a:p>
        </p:txBody>
      </p:sp>
      <p:sp>
        <p:nvSpPr>
          <p:cNvPr id="25" name="椭圆形 24" descr="圆形">
            <a:extLst>
              <a:ext uri="{FF2B5EF4-FFF2-40B4-BE49-F238E27FC236}">
                <a16:creationId xmlns:a16="http://schemas.microsoft.com/office/drawing/2014/main" id="{3088EB29-A8D3-4903-947F-4E8DC731F286}"/>
              </a:ext>
            </a:extLst>
          </p:cNvPr>
          <p:cNvSpPr/>
          <p:nvPr/>
        </p:nvSpPr>
        <p:spPr>
          <a:xfrm>
            <a:off x="3576018" y="4994558"/>
            <a:ext cx="384048" cy="3840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E9FB62E4-6E57-4EED-A061-4C47D6652A8D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 rtlCol="0"/>
          <a:lstStyle/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5%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7D93ADA8-251F-488D-901C-9655090E254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类别标题</a:t>
            </a:r>
          </a:p>
        </p:txBody>
      </p:sp>
      <p:graphicFrame>
        <p:nvGraphicFramePr>
          <p:cNvPr id="21" name="图表占位符 20" descr="图表">
            <a:extLst>
              <a:ext uri="{FF2B5EF4-FFF2-40B4-BE49-F238E27FC236}">
                <a16:creationId xmlns:a16="http://schemas.microsoft.com/office/drawing/2014/main" id="{A0D58968-E478-46A2-8C19-98350C347F79}"/>
              </a:ext>
            </a:extLst>
          </p:cNvPr>
          <p:cNvGraphicFramePr>
            <a:graphicFrameLocks noGrp="1"/>
          </p:cNvGraphicFramePr>
          <p:nvPr>
            <p:ph type="chart" sz="quarter" idx="32"/>
            <p:extLst>
              <p:ext uri="{D42A27DB-BD31-4B8C-83A1-F6EECF244321}">
                <p14:modId xmlns:p14="http://schemas.microsoft.com/office/powerpoint/2010/main" val="2418746431"/>
              </p:ext>
            </p:extLst>
          </p:nvPr>
        </p:nvGraphicFramePr>
        <p:xfrm>
          <a:off x="6981825" y="1246188"/>
          <a:ext cx="4284663" cy="436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4503F63-2B71-48DD-A2D5-A9756260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添加页脚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83AE076-A30C-408A-B733-749BA1FA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pPr rtl="0"/>
              <a:t>15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8643D46-8205-E777-5AE3-28A89C16C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54" y="0"/>
            <a:ext cx="12337508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071FDE0-8D48-DDFD-C9C3-C3D380DD5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930" y="1496189"/>
            <a:ext cx="2008340" cy="123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C1C9CD3-AF7F-95E3-1989-F3C7AC29F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9899" y="2500920"/>
            <a:ext cx="2008339" cy="123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5052AA0-A337-0B01-3E2B-28172E1EF4D7}"/>
              </a:ext>
            </a:extLst>
          </p:cNvPr>
          <p:cNvSpPr txBox="1"/>
          <p:nvPr/>
        </p:nvSpPr>
        <p:spPr>
          <a:xfrm>
            <a:off x="3628386" y="5933002"/>
            <a:ext cx="6191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</a:rPr>
              <a:t>Stand together through thick and thin</a:t>
            </a:r>
          </a:p>
        </p:txBody>
      </p:sp>
    </p:spTree>
    <p:extLst>
      <p:ext uri="{BB962C8B-B14F-4D97-AF65-F5344CB8AC3E}">
        <p14:creationId xmlns:p14="http://schemas.microsoft.com/office/powerpoint/2010/main" val="2206251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8EF432-64D9-E555-9E33-E49B06FF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16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EF8EB64-569D-0B1C-F0C9-9EB6BF5052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241" y="5429181"/>
            <a:ext cx="12049760" cy="209619"/>
          </a:xfrm>
        </p:spPr>
        <p:txBody>
          <a:bodyPr/>
          <a:lstStyle/>
          <a:p>
            <a:pPr algn="l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开了一条山路，却不安装围栏是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的。</a:t>
            </a:r>
            <a:r>
              <a:rPr lang="en-CA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mountain road without fence is dangerous.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爱情婚姻，如果没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有神的真理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，就会乱爱。爱情婚姻没界限，就如同山路没围栏，时刻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危机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四伏。</a:t>
            </a:r>
            <a:r>
              <a:rPr lang="en-CA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Marriage without God’s Truth is messy and filled with dangers. </a:t>
            </a:r>
            <a:endParaRPr lang="zh-CN" altLang="en-US" sz="24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r"/>
            <a:endParaRPr lang="zh-CN" altLang="en-US" sz="3200" dirty="0"/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74F764F3-48A3-EF53-8A11-9FEE0D1663C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 b="10301"/>
          <a:stretch>
            <a:fillRect/>
          </a:stretch>
        </p:blipFill>
        <p:spPr>
          <a:xfrm>
            <a:off x="0" y="365125"/>
            <a:ext cx="12192000" cy="490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575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CEF2636-715C-7E3F-A340-A51C1F7B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noProof="0" smtClean="0"/>
              <a:pPr/>
              <a:t>17</a:t>
            </a:fld>
            <a:endParaRPr lang="zh-CN" altLang="en-US" noProof="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057D5A8-6D5D-0105-ABD1-64FF47CB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915" y="880342"/>
            <a:ext cx="5395302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婚姻 </a:t>
            </a:r>
            <a:r>
              <a:rPr lang="en-CA" altLang="zh-CN" dirty="0"/>
              <a:t>Marriage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610BCE6-7D55-031F-913F-22A7E482E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1279" y="2265369"/>
            <a:ext cx="6370721" cy="1825755"/>
          </a:xfrm>
        </p:spPr>
        <p:txBody>
          <a:bodyPr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7030A0"/>
                </a:solidFill>
              </a:rPr>
              <a:t>婚姻是男和女之间的</a:t>
            </a:r>
            <a:r>
              <a:rPr lang="zh-CN" altLang="en-US" sz="2400" b="1" dirty="0">
                <a:solidFill>
                  <a:srgbClr val="FF0000"/>
                </a:solidFill>
              </a:rPr>
              <a:t>盟约 </a:t>
            </a:r>
            <a:r>
              <a:rPr lang="en-CA" altLang="zh-CN" sz="2400" b="1" dirty="0">
                <a:solidFill>
                  <a:srgbClr val="FF0000"/>
                </a:solidFill>
              </a:rPr>
              <a:t>Covenant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7030A0"/>
                </a:solidFill>
              </a:rPr>
              <a:t>婚姻是一对一的</a:t>
            </a:r>
            <a:r>
              <a:rPr lang="zh-CN" altLang="en-US" sz="2400" b="1" dirty="0">
                <a:solidFill>
                  <a:srgbClr val="FF0000"/>
                </a:solidFill>
              </a:rPr>
              <a:t>约 </a:t>
            </a:r>
            <a:r>
              <a:rPr lang="en-CA" altLang="zh-CN" sz="2400" b="1" dirty="0">
                <a:solidFill>
                  <a:srgbClr val="FF0000"/>
                </a:solidFill>
              </a:rPr>
              <a:t>one-to-one covenant 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7030A0"/>
                </a:solidFill>
              </a:rPr>
              <a:t>婚姻是一加一等于</a:t>
            </a:r>
            <a:r>
              <a:rPr lang="zh-CN" altLang="en-US" sz="2400" b="1" dirty="0">
                <a:solidFill>
                  <a:srgbClr val="FF0000"/>
                </a:solidFill>
              </a:rPr>
              <a:t>一  </a:t>
            </a:r>
            <a:r>
              <a:rPr lang="en-CA" altLang="zh-CN" sz="2400" b="1" dirty="0">
                <a:solidFill>
                  <a:srgbClr val="FF0000"/>
                </a:solidFill>
              </a:rPr>
              <a:t>1+1=1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7030A0"/>
                </a:solidFill>
              </a:rPr>
              <a:t>婚姻是</a:t>
            </a:r>
            <a:r>
              <a:rPr lang="zh-CN" altLang="en-US" sz="2400" b="1" dirty="0">
                <a:solidFill>
                  <a:srgbClr val="FF0000"/>
                </a:solidFill>
              </a:rPr>
              <a:t>神圣而永久</a:t>
            </a:r>
            <a:r>
              <a:rPr lang="zh-CN" altLang="en-US" sz="2400" b="1" dirty="0">
                <a:solidFill>
                  <a:srgbClr val="7030A0"/>
                </a:solidFill>
              </a:rPr>
              <a:t>的 </a:t>
            </a:r>
            <a:r>
              <a:rPr lang="en-CA" altLang="zh-CN" sz="2400" b="1" dirty="0">
                <a:solidFill>
                  <a:srgbClr val="FF0000"/>
                </a:solidFill>
              </a:rPr>
              <a:t>sacred and permanent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90ED109-4B4C-9D65-DDFD-D3CE16CC91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38088" y="4210051"/>
            <a:ext cx="6387212" cy="2428734"/>
          </a:xfrm>
        </p:spPr>
        <p:txBody>
          <a:bodyPr>
            <a:noAutofit/>
          </a:bodyPr>
          <a:lstStyle/>
          <a:p>
            <a:pPr algn="l" fontAlgn="base"/>
            <a:r>
              <a:rPr lang="en-US" altLang="zh-CN" sz="22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2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雅歌</a:t>
            </a:r>
            <a:r>
              <a:rPr lang="en-CA" altLang="zh-CN" sz="22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Son. 8: </a:t>
            </a:r>
            <a:r>
              <a:rPr lang="en-US" altLang="zh-CN" sz="22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2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2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7】</a:t>
            </a:r>
          </a:p>
          <a:p>
            <a:pPr algn="l" fontAlgn="base"/>
            <a:r>
              <a:rPr lang="zh-CN" altLang="en-US" sz="2200" b="1" i="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「求你将我放在心上如</a:t>
            </a:r>
            <a:r>
              <a:rPr lang="zh-CN" altLang="en-US" sz="2200" b="1" i="0" dirty="0">
                <a:solidFill>
                  <a:srgbClr val="FF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印记</a:t>
            </a:r>
            <a:r>
              <a:rPr lang="zh-CN" altLang="en-US" sz="2200" b="1" i="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，带在你臂上如</a:t>
            </a:r>
            <a:r>
              <a:rPr lang="zh-CN" altLang="en-US" sz="2200" b="1" i="0" dirty="0">
                <a:solidFill>
                  <a:srgbClr val="FF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戳</a:t>
            </a:r>
            <a:r>
              <a:rPr lang="zh-CN" altLang="en-US" sz="2200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记</a:t>
            </a:r>
            <a:r>
              <a:rPr lang="zh-CN" altLang="en-US" sz="2200" b="1" i="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。因为爱情如死之坚强，嫉恨如阴间之残忍；所发的电光，是火焰的电光，是耶和华的烈焰。」</a:t>
            </a:r>
            <a:endParaRPr lang="zh-CN" altLang="en-US" sz="2200" b="0" i="0" dirty="0"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base"/>
            <a:r>
              <a:rPr lang="zh-CN" altLang="en-US" sz="2200" b="1" i="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「爱情，</a:t>
            </a:r>
            <a:r>
              <a:rPr lang="zh-CN" altLang="en-US" sz="2200" b="1" i="0" dirty="0">
                <a:solidFill>
                  <a:srgbClr val="FF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众水不能息灭，大水也不能淹没</a:t>
            </a:r>
            <a:r>
              <a:rPr lang="zh-CN" altLang="en-US" sz="2200" b="1" i="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。若有人拿家中所有的财宝要换爱情，就全被藐视。」</a:t>
            </a:r>
            <a:endParaRPr lang="zh-CN" altLang="en-US" sz="2200" b="0" i="0" dirty="0"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sz="2200" dirty="0"/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CACE812F-3E97-788E-4475-4B5C1414965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993" r="39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8503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28AFE0-2701-0214-957D-5091474A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18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908ADE6-D211-E70D-767C-245E9409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DDF6D5-0DF1-45A4-B0D1-09A634D9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A7CB79E-6759-884C-79CA-024F2E79F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96CD8E-F196-452D-2E89-88960A210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2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2702623F-33CF-56D5-AFE7-D045A7F0A8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A0C992F-8D63-D291-09CE-41DE114D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710427-1E8E-BF8E-83C1-8DA37D0C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76A753-B2C1-44CB-1707-B204DF41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19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C4FBA7F-6DD4-80B1-38CD-A537D05FB7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3BE17BE-5021-1FB6-F108-2F9D037DB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1BBC830E-E608-9393-E28D-B547AFC1DAA0}"/>
              </a:ext>
            </a:extLst>
          </p:cNvPr>
          <p:cNvSpPr txBox="1">
            <a:spLocks/>
          </p:cNvSpPr>
          <p:nvPr/>
        </p:nvSpPr>
        <p:spPr>
          <a:xfrm>
            <a:off x="250521" y="-100209"/>
            <a:ext cx="8710599" cy="282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无论贫穷</a:t>
            </a:r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或富足，</a:t>
            </a:r>
            <a:r>
              <a:rPr lang="zh-CN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疾病</a:t>
            </a:r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或健康，</a:t>
            </a:r>
            <a:r>
              <a:rPr lang="zh-CN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顺境或逆境</a:t>
            </a:r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直到死把我们分开</a:t>
            </a:r>
            <a:r>
              <a:rPr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CA" altLang="zh-TW" sz="32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CA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Whether poor or rich, sick or healthy, good or bad, </a:t>
            </a:r>
            <a:r>
              <a:rPr lang="en-CA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till death separates us</a:t>
            </a:r>
            <a:r>
              <a:rPr lang="en-CA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989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6564EA-40CA-334C-DE92-FD2CC747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n-US" altLang="zh-CN" noProof="0" smtClean="0"/>
              <a:pPr rtl="0"/>
              <a:t>2</a:t>
            </a:fld>
            <a:endParaRPr lang="zh-CN" altLang="en-US" noProof="0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E8470CA-B0FE-4A3D-0082-D41BEF5F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zh-CN" altLang="en-US" sz="4800">
                <a:latin typeface="Microsoft YaHei UI"/>
                <a:ea typeface="Microsoft YaHei UI"/>
              </a:rPr>
              <a:t>真正的朋友</a:t>
            </a:r>
            <a:br>
              <a:rPr lang="zh-CN" altLang="en-US" sz="4800" dirty="0">
                <a:latin typeface="Microsoft YaHei UI"/>
                <a:ea typeface="Microsoft YaHei UI"/>
              </a:rPr>
            </a:br>
            <a:r>
              <a:rPr lang="zh-CN" altLang="en-US" sz="3100">
                <a:latin typeface="Microsoft YaHei UI"/>
                <a:ea typeface="Microsoft YaHei UI"/>
              </a:rPr>
              <a:t>True Friends</a:t>
            </a:r>
            <a:endParaRPr lang="zh-CN" altLang="en-US" sz="310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9B1455-D950-DD97-8E23-BD20FDEE1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altLang="zh-CN" dirty="0"/>
          </a:p>
          <a:p>
            <a:pPr algn="r"/>
            <a:endParaRPr lang="en-US" altLang="zh-CN" sz="2400" dirty="0"/>
          </a:p>
          <a:p>
            <a:pPr algn="r"/>
            <a:r>
              <a:rPr lang="zh-CN" altLang="en-US" sz="2400">
                <a:latin typeface="Microsoft YaHei UI"/>
                <a:ea typeface="Microsoft YaHei UI"/>
              </a:rPr>
              <a:t>一个小视频/video  </a:t>
            </a:r>
            <a:r>
              <a:rPr lang="en-US" altLang="zh-CN" sz="2400" dirty="0">
                <a:latin typeface="Microsoft YaHei UI"/>
                <a:ea typeface="Microsoft YaHei UI"/>
              </a:rPr>
              <a:t>——</a:t>
            </a:r>
            <a:r>
              <a:rPr lang="en-US" altLang="zh-CN" sz="2400" b="1" dirty="0">
                <a:latin typeface="Microsoft YaHei UI"/>
                <a:ea typeface="Microsoft YaHei UI"/>
                <a:sym typeface="Wingdings" panose="05000000000000000000" pitchFamily="2" charset="2"/>
              </a:rPr>
              <a:t></a:t>
            </a:r>
            <a:endParaRPr lang="zh-CN" altLang="en-US" sz="2400" b="1" dirty="0">
              <a:latin typeface="Microsoft YaHei UI"/>
              <a:ea typeface="Microsoft YaHei UI"/>
            </a:endParaRPr>
          </a:p>
        </p:txBody>
      </p:sp>
      <p:pic>
        <p:nvPicPr>
          <p:cNvPr id="7" name="DBEA107F">
            <a:hlinkClick r:id="" action="ppaction://media"/>
            <a:extLst>
              <a:ext uri="{FF2B5EF4-FFF2-40B4-BE49-F238E27FC236}">
                <a16:creationId xmlns:a16="http://schemas.microsoft.com/office/drawing/2014/main" id="{94D69F0A-4D45-796C-DD42-C2285472E4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008" y="908050"/>
            <a:ext cx="3966209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E406C307-0F60-DF5F-86B9-173447643B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9D42F05-072A-CB02-133B-6EA20917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DCDBC83-89C9-E126-A533-13DA3D86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F73576F-A8EA-0FE7-3C2E-BCCD8C46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20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9ACF127-0A61-AAEC-FE40-3967E3FDC2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3E09EF3-5F1F-1137-D8BA-4269E182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1987E33-4F69-4607-9DC5-D2692724F027}"/>
              </a:ext>
            </a:extLst>
          </p:cNvPr>
          <p:cNvSpPr txBox="1"/>
          <p:nvPr/>
        </p:nvSpPr>
        <p:spPr>
          <a:xfrm>
            <a:off x="3596640" y="849692"/>
            <a:ext cx="81686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zh-CN" sz="28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腓立比书</a:t>
            </a:r>
            <a:r>
              <a:rPr lang="en-CA" altLang="zh-CN" sz="28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Philippians 2:</a:t>
            </a:r>
            <a:r>
              <a:rPr lang="en-US" altLang="zh-CN" sz="2800" b="1" i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6-8】</a:t>
            </a:r>
          </a:p>
          <a:p>
            <a:pPr algn="l" fontAlgn="base"/>
            <a:r>
              <a:rPr lang="zh-CN" altLang="en-US" sz="2800" b="1" i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「祂本有神的形像，不以自己与神同等为强夺的；」</a:t>
            </a:r>
            <a:endParaRPr lang="zh-CN" altLang="en-US" sz="2800" b="0" i="0" dirty="0">
              <a:solidFill>
                <a:schemeClr val="bg1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base"/>
            <a:r>
              <a:rPr lang="zh-CN" altLang="en-US" sz="2800" b="1" i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「反倒虚己，取了奴仆的形像，成为人的样式；」</a:t>
            </a:r>
            <a:endParaRPr lang="zh-CN" altLang="en-US" sz="2800" b="0" i="0" dirty="0">
              <a:solidFill>
                <a:schemeClr val="bg1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base"/>
            <a:r>
              <a:rPr lang="zh-CN" altLang="en-US" sz="2800" b="1" i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「既有人的样子，就自己卑微，存心顺服，以至于死，且死在</a:t>
            </a:r>
            <a:r>
              <a:rPr lang="zh-CN" altLang="en-US" sz="2800" b="1" i="0" dirty="0">
                <a:solidFill>
                  <a:srgbClr val="FF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十字架</a:t>
            </a:r>
            <a:r>
              <a:rPr lang="zh-CN" altLang="en-US" sz="2800" b="1" i="0" dirty="0">
                <a:solidFill>
                  <a:schemeClr val="bg1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上。」</a:t>
            </a:r>
            <a:endParaRPr lang="zh-CN" altLang="en-US" sz="2800" b="0" i="0" dirty="0">
              <a:solidFill>
                <a:schemeClr val="bg1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98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66DDAC31-5F38-2709-B1BA-F3EECECF5B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08E6DAF-421C-BCF5-7E59-64671FBB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4DE2FE-E277-B085-CAB0-C64F2E9C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6DE0EA9-E504-1CBC-E4C7-F9345EBA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21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FD6C5CA-BA8B-FE3D-0A39-192DD3D082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FD0014-68AD-47AB-709C-7A9698309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7287DC42-A7C2-4FFB-66D5-429C1305CD67}"/>
              </a:ext>
            </a:extLst>
          </p:cNvPr>
          <p:cNvSpPr txBox="1">
            <a:spLocks/>
          </p:cNvSpPr>
          <p:nvPr/>
        </p:nvSpPr>
        <p:spPr>
          <a:xfrm>
            <a:off x="3843038" y="-583957"/>
            <a:ext cx="8165431" cy="8182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为了爱 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祂来到世界上 离开尊贵天 变成人一样</a:t>
            </a:r>
            <a:b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为了爱 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犹太为故乡 渔夫是朋友 父亲是木匠</a:t>
            </a:r>
            <a:endParaRPr lang="en-US" altLang="zh-CN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800" b="1" dirty="0">
                <a:solidFill>
                  <a:srgbClr val="F7F1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Out of love </a:t>
            </a:r>
            <a:r>
              <a:rPr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Jesus came to the world, left the heaven, and became human. Judea was His homeland, fishermen His friends and His father a carpenter.  </a:t>
            </a:r>
          </a:p>
          <a:p>
            <a:r>
              <a:rPr lang="en-US" altLang="zh-CN" sz="2800" b="1" dirty="0">
                <a:solidFill>
                  <a:srgbClr val="F7F1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Out of love </a:t>
            </a:r>
            <a:r>
              <a:rPr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Jesus came to this place, gave me a new life and an eternal home. He was crucified. His love gives me hope. He comes to me. Let my life bloom for Him. </a:t>
            </a:r>
          </a:p>
          <a:p>
            <a:b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为了爱 </a:t>
            </a:r>
            <a: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耶稣来到这地方 给我新生命 赐永恒故乡</a:t>
            </a:r>
            <a:b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为了爱 </a:t>
            </a:r>
            <a: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祂被钉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十字架</a:t>
            </a:r>
            <a: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祂的爱使我心有盼望</a:t>
            </a:r>
            <a:b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为了爱 </a:t>
            </a:r>
            <a: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耶稣向我走过来 生命的花蕊 多多为祂开</a:t>
            </a:r>
            <a:b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为了爱 </a:t>
            </a:r>
            <a: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祂被钉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十字架</a:t>
            </a:r>
            <a:r>
              <a:rPr lang="zh-CN" altLang="en-US" sz="28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祂的爱使我心有盼望</a:t>
            </a:r>
            <a:endParaRPr lang="en-CA" sz="2800" b="1" dirty="0">
              <a:solidFill>
                <a:srgbClr val="FFFF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937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F80FC39-58D4-1478-B6FC-3C3FE46D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22</a:t>
            </a:fld>
            <a:endParaRPr lang="zh-CN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AE3B27-AF71-B109-ADD2-88271B5EE3D2}"/>
              </a:ext>
            </a:extLst>
          </p:cNvPr>
          <p:cNvPicPr>
            <a:picLocks noGrp="1" noChangeAspect="1" noChangeArrowheads="1"/>
          </p:cNvPicPr>
          <p:nvPr>
            <p:ph type="media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06337"/>
            <a:ext cx="60960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7AC3DE3-3A20-7B3A-BD3C-CA5ED3BB0135}"/>
              </a:ext>
            </a:extLst>
          </p:cNvPr>
          <p:cNvSpPr txBox="1"/>
          <p:nvPr/>
        </p:nvSpPr>
        <p:spPr>
          <a:xfrm>
            <a:off x="1363980" y="4792587"/>
            <a:ext cx="94640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『</a:t>
            </a:r>
            <a:r>
              <a:rPr lang="zh-CN" altLang="en-US" sz="2800" b="1" i="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我的神！我的神！为什么离弃我？</a:t>
            </a:r>
            <a:r>
              <a:rPr lang="en-US" altLang="zh-CN" sz="2800" b="1" i="0" dirty="0"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』</a:t>
            </a:r>
          </a:p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(【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诗二十二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1】【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太廿七</a:t>
            </a:r>
            <a:r>
              <a:rPr lang="en-US" altLang="zh-CN" sz="2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46】)</a:t>
            </a:r>
          </a:p>
          <a:p>
            <a:pPr algn="ctr"/>
            <a:r>
              <a:rPr lang="en-US" altLang="zh-CN" sz="28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“My God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! My God! Why have you forsaken me?”</a:t>
            </a:r>
          </a:p>
          <a:p>
            <a:pPr algn="ctr"/>
            <a:r>
              <a:rPr lang="en-US" altLang="zh-CN" sz="24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Psalm 22:1, Mat. 27:46</a:t>
            </a:r>
          </a:p>
          <a:p>
            <a:pPr algn="ctr"/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0502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EA6EB15-0A0D-E71D-EBE1-9EC5D275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noProof="0" smtClean="0"/>
              <a:pPr/>
              <a:t>23</a:t>
            </a:fld>
            <a:endParaRPr lang="zh-CN" altLang="en-US" noProof="0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78A3207-FC66-03D9-E3BD-5C29DD72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noProof="0"/>
              <a:t>添加页脚</a:t>
            </a:r>
            <a:endParaRPr lang="zh-CN" altLang="en-US" noProof="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C0862A-170C-677F-73C9-6FA79C743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9482" y="3484762"/>
            <a:ext cx="4953547" cy="1573463"/>
          </a:xfrm>
        </p:spPr>
        <p:txBody>
          <a:bodyPr>
            <a:normAutofit/>
          </a:bodyPr>
          <a:lstStyle/>
          <a:p>
            <a:r>
              <a:rPr lang="en-US" altLang="zh-CN" sz="2400" b="1" i="0" cap="all" dirty="0">
                <a:effectLst/>
                <a:latin typeface="Lato"/>
              </a:rPr>
              <a:t>THIS IS WHAT IT LOOKS LIKE WHEN I COMPLAIN TO JESUS ABOUT HOW HARD MY LIFE IS.</a:t>
            </a:r>
          </a:p>
          <a:p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CED71BC-4780-94B8-5752-8DA2C60F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443" y="1911220"/>
            <a:ext cx="5839371" cy="652932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这就是</a:t>
            </a:r>
            <a:br>
              <a:rPr lang="en-US" altLang="zh-CN" sz="28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zh-CN" altLang="en-US" sz="28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当我向耶稣抱怨</a:t>
            </a:r>
            <a:br>
              <a:rPr lang="en-US" altLang="zh-CN" sz="28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zh-CN" altLang="en-US" sz="28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我的生活有多艰难时的样子。</a:t>
            </a:r>
            <a:br>
              <a:rPr lang="zh-CN" altLang="en-US" sz="24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endParaRPr lang="zh-CN" altLang="en-US" sz="2400" dirty="0"/>
          </a:p>
        </p:txBody>
      </p:sp>
      <p:pic>
        <p:nvPicPr>
          <p:cNvPr id="7" name="表格占位符 6">
            <a:extLst>
              <a:ext uri="{FF2B5EF4-FFF2-40B4-BE49-F238E27FC236}">
                <a16:creationId xmlns:a16="http://schemas.microsoft.com/office/drawing/2014/main" id="{2C167F8C-B265-2915-F1D3-AEF66F7B1986}"/>
              </a:ext>
            </a:extLst>
          </p:cNvPr>
          <p:cNvPicPr>
            <a:picLocks noGrp="1" noChangeAspect="1"/>
          </p:cNvPicPr>
          <p:nvPr>
            <p:ph type="tbl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06" y="1203960"/>
            <a:ext cx="5644876" cy="414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121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08850E31-16ED-2A32-B891-6A4DE78D07C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D3C53BB-08A7-02A1-0501-2B1B48A6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23D9CC2-DAB6-0409-B0D0-8D265D668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A86570C-66D5-B593-1D2B-49300BE1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24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82B0FF3-A6CC-A71A-02B1-1BF4E139E3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Picture 2" descr="没有照片描述。">
            <a:extLst>
              <a:ext uri="{FF2B5EF4-FFF2-40B4-BE49-F238E27FC236}">
                <a16:creationId xmlns:a16="http://schemas.microsoft.com/office/drawing/2014/main" id="{54279C30-0EB9-B243-625B-32602913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63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43F3CF06-CE13-95B9-66BA-F66002CEB2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E624C0F-466A-66B7-DC0F-660F718D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62ECFF-6FF5-76D3-7A76-2084C5086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B9009B-7CCF-B2FB-AA59-98B8A16C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25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E917429-06D7-97C0-695C-90E922E147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A33355B-52A3-412A-02E4-3505FEA1B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BEFAA60-974D-5BEA-A82A-09E32F1E7153}"/>
              </a:ext>
            </a:extLst>
          </p:cNvPr>
          <p:cNvSpPr txBox="1"/>
          <p:nvPr/>
        </p:nvSpPr>
        <p:spPr>
          <a:xfrm>
            <a:off x="3352800" y="264109"/>
            <a:ext cx="84734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哥林多后书</a:t>
            </a:r>
            <a:r>
              <a:rPr lang="en-CA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CA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Cor.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CA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12: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10】</a:t>
            </a:r>
          </a:p>
          <a:p>
            <a:r>
              <a:rPr lang="zh-CN" altLang="en-US" sz="2800" b="1" i="0" dirty="0">
                <a:solidFill>
                  <a:srgbClr val="00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「我为基督的缘故，就以软弱、凌辱、急难、逼迫、困苦为可喜乐的；因我什么时候软弱，什么时候就刚强了。」</a:t>
            </a:r>
            <a:endParaRPr lang="en-CA" altLang="zh-CN" sz="2800" b="1" i="0" dirty="0">
              <a:solidFill>
                <a:srgbClr val="000000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That is why, for Christ’s sake, I delight in weaknesses, in insults, in hardships, in persecutions, in difficulties. For when I am weak, then I am strong.</a:t>
            </a:r>
            <a:endParaRPr lang="zh-CN" altLang="en-US" sz="2800" b="1" dirty="0">
              <a:solidFill>
                <a:srgbClr val="FF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D2726A7-E794-BB72-CB72-23CF010F7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48" y="1790846"/>
            <a:ext cx="2693171" cy="3437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A89B5E4-5081-E66D-E823-F776EC51B968}"/>
              </a:ext>
            </a:extLst>
          </p:cNvPr>
          <p:cNvSpPr txBox="1"/>
          <p:nvPr/>
        </p:nvSpPr>
        <p:spPr>
          <a:xfrm>
            <a:off x="795131" y="5657910"/>
            <a:ext cx="40551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奥古斯丁在生命的最低潮时，</a:t>
            </a:r>
            <a:endParaRPr lang="en-US" altLang="zh-CN" sz="20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有神的爱使他写出忏悔录来。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60913-276A-8A5F-ED3A-3C026E098C8F}"/>
              </a:ext>
            </a:extLst>
          </p:cNvPr>
          <p:cNvSpPr txBox="1"/>
          <p:nvPr/>
        </p:nvSpPr>
        <p:spPr>
          <a:xfrm>
            <a:off x="4850296" y="5440680"/>
            <a:ext cx="444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7F1E4"/>
                </a:solidFill>
              </a:rPr>
              <a:t>Augustine wrote</a:t>
            </a:r>
            <a:r>
              <a:rPr lang="en-CA" sz="2400" i="1" dirty="0">
                <a:solidFill>
                  <a:srgbClr val="F7F1E4"/>
                </a:solidFill>
              </a:rPr>
              <a:t> Confessions </a:t>
            </a:r>
            <a:r>
              <a:rPr lang="en-CA" sz="2400" dirty="0">
                <a:solidFill>
                  <a:srgbClr val="F7F1E4"/>
                </a:solidFill>
              </a:rPr>
              <a:t>with God’s love at the lowest ebb of his life. </a:t>
            </a:r>
          </a:p>
        </p:txBody>
      </p:sp>
    </p:spTree>
    <p:extLst>
      <p:ext uri="{BB962C8B-B14F-4D97-AF65-F5344CB8AC3E}">
        <p14:creationId xmlns:p14="http://schemas.microsoft.com/office/powerpoint/2010/main" val="2279568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2C8F883-3CD1-2722-804F-9E5DDC3D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26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5B5034E-4B22-C0AB-E5AD-13066AC65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902FB-6EC7-4650-1070-126C7268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85823E7-7D65-EDC2-F83B-ADCA21D832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44250A-98A6-4BB0-2E11-C97651CF5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4134D-B692-2431-6587-6D2078E61F4F}"/>
              </a:ext>
            </a:extLst>
          </p:cNvPr>
          <p:cNvSpPr txBox="1"/>
          <p:nvPr/>
        </p:nvSpPr>
        <p:spPr>
          <a:xfrm>
            <a:off x="1665274" y="494737"/>
            <a:ext cx="9810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But we have this treasure in jars of clay to show that this all-surpassing power is from God and not from us. –2 Cor. 4:7</a:t>
            </a:r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46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0F29EFDE-B597-86E9-A58C-EF72E10819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F1C25D4-BEBE-7A47-1E7F-E3160E33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64845A-6865-B545-9749-C868F7DE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CB8631F-43AE-16B9-19EE-A2FB96FD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27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9D03C08-907E-76DE-EBF7-1A79CE7669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94CE9A-83CC-699E-31C7-10258A5E6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590032-7C0A-EBDF-442D-649D0C53C6FF}"/>
              </a:ext>
            </a:extLst>
          </p:cNvPr>
          <p:cNvSpPr txBox="1"/>
          <p:nvPr/>
        </p:nvSpPr>
        <p:spPr>
          <a:xfrm>
            <a:off x="0" y="179244"/>
            <a:ext cx="96732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i="0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200" b="1" i="0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以赛亚书</a:t>
            </a:r>
            <a:r>
              <a:rPr lang="en-CA" altLang="zh-CN" sz="3200" b="1" i="0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Isa. 53: </a:t>
            </a:r>
            <a:r>
              <a:rPr lang="en-US" altLang="zh-CN" sz="3200" b="1" i="0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5】</a:t>
            </a:r>
          </a:p>
          <a:p>
            <a:r>
              <a:rPr lang="zh-CN" altLang="en-US" sz="3200" b="1" i="0" dirty="0">
                <a:solidFill>
                  <a:srgbClr val="FFFF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</a:t>
            </a:r>
            <a:r>
              <a:rPr lang="zh-CN" altLang="en-US" sz="3200" b="1" i="0" dirty="0">
                <a:solidFill>
                  <a:srgbClr val="FF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因祂受的刑罚，我们得平安；</a:t>
            </a:r>
            <a:endParaRPr lang="en-US" altLang="zh-CN" sz="3200" b="1" i="0" dirty="0">
              <a:solidFill>
                <a:srgbClr val="FF0000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3200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</a:t>
            </a:r>
            <a:r>
              <a:rPr lang="zh-CN" altLang="en-US" sz="3200" b="1" i="0" dirty="0">
                <a:solidFill>
                  <a:srgbClr val="FF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因祂受的鞭伤，我们得医治。</a:t>
            </a:r>
            <a:endParaRPr lang="en-CA" altLang="zh-CN" sz="3200" b="1" i="0" dirty="0">
              <a:solidFill>
                <a:srgbClr val="FF0000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CA" altLang="zh-CN" sz="3200" b="1" dirty="0">
              <a:solidFill>
                <a:srgbClr val="FF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CA" altLang="zh-CN" sz="3200" b="1" dirty="0">
                <a:solidFill>
                  <a:srgbClr val="FF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But he was pierced for our transgressions,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he was crushed for our iniquities;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the punishment that brought us peace was on him,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and by his wounds we are healed.</a:t>
            </a:r>
            <a:endParaRPr lang="zh-CN" altLang="en-US" sz="3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89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8EF432-64D9-E555-9E33-E49B06FF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28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EF8EB64-569D-0B1C-F0C9-9EB6BF5052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4825" y="5663336"/>
            <a:ext cx="11382375" cy="192087"/>
          </a:xfrm>
        </p:spPr>
        <p:txBody>
          <a:bodyPr/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人的终极是荣耀神，并永远享受祂。</a:t>
            </a:r>
            <a:endParaRPr lang="zh-CN" altLang="en-US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516E169D-5CB5-037A-B82C-551E5BE7A15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r="3956"/>
          <a:stretch>
            <a:fillRect/>
          </a:stretch>
        </p:blipFill>
        <p:spPr>
          <a:xfrm>
            <a:off x="0" y="536575"/>
            <a:ext cx="12192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74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98F26F-039F-A60B-9667-728C8954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n-US" altLang="zh-CN" noProof="0" smtClean="0"/>
              <a:pPr rtl="0"/>
              <a:t>29</a:t>
            </a:fld>
            <a:endParaRPr lang="zh-CN" altLang="en-US" noProof="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95AB825-914F-CBFD-AE03-11F7406B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759" y="2640932"/>
            <a:ext cx="5201397" cy="3420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71BCB54-8E15-48C8-43E1-060CF717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2" y="1191349"/>
            <a:ext cx="2136277" cy="1679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1899344-2A22-FD21-8852-E2B4FF39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36" y="4100261"/>
            <a:ext cx="1710251" cy="1962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14CF7-9307-4F0E-7667-C37BDED6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93" y="876035"/>
            <a:ext cx="2330728" cy="1552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95C9CEC-8C98-E873-9A6F-E6717B258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728" y="1557228"/>
            <a:ext cx="2322858" cy="1742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322F141-7095-FA4F-4A12-451C94AA3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587" y="4522798"/>
            <a:ext cx="2784127" cy="1538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3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13A672-E2C9-49A3-B8D1-665F05ADB8BC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741746" y="2129524"/>
            <a:ext cx="10746609" cy="1517356"/>
          </a:xfrm>
        </p:spPr>
        <p:txBody>
          <a:bodyPr rtlCol="0"/>
          <a:lstStyle/>
          <a:p>
            <a:r>
              <a:rPr lang="zh-CN" altLang="en-US" sz="4800">
                <a:latin typeface="Microsoft YaHei UI"/>
                <a:ea typeface="Microsoft YaHei UI"/>
              </a:rPr>
              <a:t>你认为你现在面对的最大问题是什么？</a:t>
            </a:r>
            <a:br>
              <a:rPr lang="zh-CN" altLang="en-US" sz="4800" dirty="0">
                <a:latin typeface="Microsoft YaHei UI"/>
                <a:ea typeface="Microsoft YaHei UI"/>
              </a:rPr>
            </a:br>
            <a:r>
              <a:rPr lang="zh-CN" altLang="en-US" sz="3600">
                <a:latin typeface="Microsoft YaHei UI"/>
                <a:ea typeface="Microsoft YaHei UI"/>
              </a:rPr>
              <a:t>What's the biggest challenge </a:t>
            </a:r>
            <a:br>
              <a:rPr lang="zh-CN" altLang="en-US" sz="3600" dirty="0">
                <a:latin typeface="Microsoft YaHei UI"/>
                <a:ea typeface="Microsoft YaHei UI"/>
              </a:rPr>
            </a:br>
            <a:r>
              <a:rPr lang="zh-CN" altLang="en-US" sz="3600">
                <a:latin typeface="Microsoft YaHei UI"/>
                <a:ea typeface="Microsoft YaHei UI"/>
              </a:rPr>
              <a:t>you are facing right now?</a:t>
            </a:r>
            <a:endParaRPr lang="zh-CN" altLang="ru-RU" sz="3600"/>
          </a:p>
        </p:txBody>
      </p:sp>
    </p:spTree>
    <p:extLst>
      <p:ext uri="{BB962C8B-B14F-4D97-AF65-F5344CB8AC3E}">
        <p14:creationId xmlns:p14="http://schemas.microsoft.com/office/powerpoint/2010/main" val="3469941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DFE5AE0-B32E-1C5B-9EC4-18ACC466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noProof="0" smtClean="0"/>
              <a:pPr/>
              <a:t>30</a:t>
            </a:fld>
            <a:endParaRPr lang="zh-CN" altLang="en-US" noProof="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7B4CF3-3FA5-051D-7026-167473026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1145" y="2936241"/>
            <a:ext cx="2825496" cy="118871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endParaRPr lang="en-US" altLang="zh-CN" sz="1100" dirty="0"/>
          </a:p>
          <a:p>
            <a:r>
              <a:rPr lang="zh-CN" altLang="en-US" sz="4000" dirty="0"/>
              <a:t>活出爱</a:t>
            </a:r>
            <a:endParaRPr lang="en-CA" altLang="zh-CN" sz="4000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6EDFD62-C303-5DC7-FF43-B6BA6D2D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920" y="1736205"/>
            <a:ext cx="4221480" cy="718222"/>
          </a:xfrm>
        </p:spPr>
        <p:txBody>
          <a:bodyPr>
            <a:noAutofit/>
          </a:bodyPr>
          <a:lstStyle/>
          <a:p>
            <a:r>
              <a:rPr lang="zh-CN" altLang="en-US" sz="3600" dirty="0"/>
              <a:t>在冲突中</a:t>
            </a:r>
            <a:br>
              <a:rPr lang="en-US" altLang="zh-CN" sz="3600" dirty="0"/>
            </a:br>
            <a:r>
              <a:rPr lang="zh-CN" altLang="en-US" sz="3600" dirty="0"/>
              <a:t>领受福音</a:t>
            </a:r>
            <a:br>
              <a:rPr lang="en-CA" altLang="zh-CN" sz="3600" dirty="0"/>
            </a:br>
            <a:endParaRPr lang="zh-CN" altLang="en-US" sz="3600" dirty="0"/>
          </a:p>
        </p:txBody>
      </p:sp>
      <p:pic>
        <p:nvPicPr>
          <p:cNvPr id="7" name="表格占位符 6">
            <a:extLst>
              <a:ext uri="{FF2B5EF4-FFF2-40B4-BE49-F238E27FC236}">
                <a16:creationId xmlns:a16="http://schemas.microsoft.com/office/drawing/2014/main" id="{3761EC25-FC37-326D-2D98-846A6379F683}"/>
              </a:ext>
            </a:extLst>
          </p:cNvPr>
          <p:cNvPicPr>
            <a:picLocks noGrp="1" noChangeAspect="1"/>
          </p:cNvPicPr>
          <p:nvPr>
            <p:ph type="tbl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33" y="1504950"/>
            <a:ext cx="6058321" cy="3848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F20936-B1E6-46EE-C468-2C43CC58B03C}"/>
              </a:ext>
            </a:extLst>
          </p:cNvPr>
          <p:cNvSpPr txBox="1"/>
          <p:nvPr/>
        </p:nvSpPr>
        <p:spPr>
          <a:xfrm>
            <a:off x="7360920" y="4550123"/>
            <a:ext cx="487037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CA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Microsoft YaHei UI" panose="020B0503020204020204" pitchFamily="34" charset="-122"/>
                <a:cs typeface="+mj-cs"/>
              </a:rPr>
              <a:t>In conflict, receive the gospel.</a:t>
            </a:r>
            <a:r>
              <a:rPr lang="en-CA" altLang="zh-CN" sz="28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CA" altLang="zh-CN" sz="2800" dirty="0">
                <a:solidFill>
                  <a:srgbClr val="C00000"/>
                </a:solidFill>
                <a:latin typeface="Aptos" panose="020B0004020202020204" pitchFamily="34" charset="0"/>
              </a:rPr>
              <a:t>Live out Love.</a:t>
            </a:r>
            <a:endParaRPr lang="zh-CN" altLang="en-US" sz="2800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4488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3F99020-9A89-D7CE-BEB1-62B23C9C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31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212EB24-D731-49A9-0767-DA926B40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27B076-4A01-622B-F6C5-B05D260D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3B470F-DB76-21FB-589C-7AD5B2D708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C5FE9C9-9DB9-84BB-CDD2-15D10AF82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81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A45FC21-C854-C3C6-C92A-0C2C24C9372F}"/>
              </a:ext>
            </a:extLst>
          </p:cNvPr>
          <p:cNvSpPr txBox="1"/>
          <p:nvPr/>
        </p:nvSpPr>
        <p:spPr>
          <a:xfrm>
            <a:off x="3912704" y="4717058"/>
            <a:ext cx="82792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zh-CN" sz="2400" i="0" dirty="0">
                <a:solidFill>
                  <a:srgbClr val="FFC000"/>
                </a:solidFill>
                <a:effectLst/>
                <a:latin typeface="inherit"/>
              </a:rPr>
              <a:t>                                                                      </a:t>
            </a:r>
            <a:r>
              <a:rPr lang="en-US" altLang="zh-CN" sz="2400" b="1" i="0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400" b="1" i="0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罗马书八</a:t>
            </a:r>
            <a:r>
              <a:rPr lang="en-US" altLang="zh-CN" sz="2400" b="1" i="0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2400" b="1" i="0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b="1" i="0" dirty="0"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39】</a:t>
            </a:r>
          </a:p>
          <a:p>
            <a:pPr algn="l" fontAlgn="base"/>
            <a:r>
              <a:rPr lang="zh-CN" altLang="en-US" sz="2400" b="1" i="0" dirty="0">
                <a:solidFill>
                  <a:srgbClr val="FFC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「因为我深信无论是死，是生，是天使，是掌权的，是有能的，是现在的事，是将来的事，」</a:t>
            </a:r>
          </a:p>
          <a:p>
            <a:pPr algn="l" fontAlgn="base"/>
            <a:r>
              <a:rPr lang="zh-CN" altLang="en-US" sz="2400" b="1" i="0" dirty="0">
                <a:solidFill>
                  <a:srgbClr val="FFC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「是高处的，是低处的，是别的受造之物，都不能叫我们与神的爱隔绝；</a:t>
            </a:r>
            <a:r>
              <a:rPr lang="zh-CN" altLang="en-US" sz="2400" b="1" i="0" dirty="0">
                <a:solidFill>
                  <a:srgbClr val="FF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这爱是在我们的主基督耶稣里的。</a:t>
            </a:r>
            <a:r>
              <a:rPr lang="zh-CN" altLang="en-US" sz="2400" b="1" i="0" dirty="0">
                <a:solidFill>
                  <a:srgbClr val="FFC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1101392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DB212F-D7CB-95EE-3A3C-498C23E7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n-US" altLang="zh-CN" noProof="0" smtClean="0"/>
              <a:pPr rtl="0"/>
              <a:t>32</a:t>
            </a:fld>
            <a:endParaRPr lang="zh-CN" altLang="en-US" noProof="0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5F76DC27-8EC6-D82D-45E3-E54872400A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3" y="1268412"/>
            <a:ext cx="4362012" cy="3623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232F26F2-2BF1-EBA3-9DAB-A961860EB1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66" y="1268412"/>
            <a:ext cx="6441980" cy="36236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5176AD-D75A-3AB0-7058-25609DDFC3C5}"/>
              </a:ext>
            </a:extLst>
          </p:cNvPr>
          <p:cNvSpPr txBox="1"/>
          <p:nvPr/>
        </p:nvSpPr>
        <p:spPr>
          <a:xfrm>
            <a:off x="619564" y="4989423"/>
            <a:ext cx="107494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“A new command I give you: Love one another. As I have loved you, so you must love one another.  By this everyone will know that you are my disciples, if you love one another.”—John 13:34-35</a:t>
            </a:r>
            <a:endParaRPr lang="en-C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85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62464B2A-6FB1-26AF-EF2B-2CA13309171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BCFACF7-6BDF-0B27-6482-CE3C0A5B8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A649C-6B88-A611-C1FA-93FD0C3D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713A26-FC19-09DA-3EBF-EC32CAFB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33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3135BB2-E1D8-EEE6-9D8D-3279DC6FCB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06E0642-77B6-1F40-2EE9-E36E80E83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3783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15AAD4-F6E2-F90A-19AE-AFB16BB57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3105"/>
            <a:ext cx="12192000" cy="30990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E5C6BB8-CAF3-24B0-F3DC-6111FBF6B43D}"/>
              </a:ext>
            </a:extLst>
          </p:cNvPr>
          <p:cNvSpPr txBox="1"/>
          <p:nvPr/>
        </p:nvSpPr>
        <p:spPr>
          <a:xfrm>
            <a:off x="255931" y="268522"/>
            <a:ext cx="11146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约翰福音 </a:t>
            </a:r>
            <a:r>
              <a:rPr lang="en-CA" altLang="zh-TW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John </a:t>
            </a:r>
            <a:r>
              <a:rPr lang="en-US" altLang="zh-TW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3:</a:t>
            </a:r>
            <a: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r>
            <a:b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神爱世人，甚至将他的独生子赐给他们，叫一切信他的，不至灭亡，反得永生。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9DA9567-BABE-12D0-359A-04BC215AFEBF}"/>
              </a:ext>
            </a:extLst>
          </p:cNvPr>
          <p:cNvSpPr txBox="1"/>
          <p:nvPr/>
        </p:nvSpPr>
        <p:spPr>
          <a:xfrm>
            <a:off x="255931" y="3868139"/>
            <a:ext cx="116769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以弗所书 </a:t>
            </a:r>
            <a:r>
              <a:rPr lang="en-CA" altLang="zh-TW" sz="2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Ephesians </a:t>
            </a:r>
            <a:r>
              <a:rPr lang="en-US" altLang="zh-TW" sz="2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5:</a:t>
            </a:r>
            <a:r>
              <a:rPr lang="en-US" altLang="zh-CN" sz="2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31-32</a:t>
            </a:r>
            <a:b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为这个缘故</a:t>
            </a: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en-US" sz="3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人要离开父母，与妻子连合，二人成为一体。</a:t>
            </a:r>
            <a:br>
              <a:rPr lang="en-US" altLang="zh-CN" sz="3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这是极大的奥秘，但我是指着基督和教会说的</a:t>
            </a: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60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879A274A-8EA9-3046-D066-436E3E03FF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FCE289C-0215-AF68-D78E-A07E1C178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E69881-74DF-D693-1286-AB375632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0201F0-26BC-3176-6D64-4A425CD6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34</a:t>
            </a:fld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1C8C53A-31F7-D513-C8C8-E8E331FAD2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955FE1-5758-C8AE-2B1A-6E01DD8BA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237F97-5E5D-A456-4F5E-96712D197C61}"/>
              </a:ext>
            </a:extLst>
          </p:cNvPr>
          <p:cNvSpPr txBox="1"/>
          <p:nvPr/>
        </p:nvSpPr>
        <p:spPr>
          <a:xfrm>
            <a:off x="7164978" y="471223"/>
            <a:ext cx="4312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Influence life with life. Christ’s love inspires us to move forward.</a:t>
            </a:r>
          </a:p>
        </p:txBody>
      </p:sp>
    </p:spTree>
    <p:extLst>
      <p:ext uri="{BB962C8B-B14F-4D97-AF65-F5344CB8AC3E}">
        <p14:creationId xmlns:p14="http://schemas.microsoft.com/office/powerpoint/2010/main" val="1767511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1D7D72-EE2B-C9F0-C5A2-2756651E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35</a:t>
            </a:fld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388FBF7-A476-EFAB-82A7-BCE7D112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55" y="504091"/>
            <a:ext cx="8028842" cy="1021583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马克</a:t>
            </a:r>
            <a:r>
              <a:rPr lang="en-US" altLang="zh-TW" sz="2800" b="0" dirty="0">
                <a:solidFill>
                  <a:srgbClr val="202122"/>
                </a:solidFill>
                <a:latin typeface="Arial" panose="020B0604020202020204" pitchFamily="34" charset="0"/>
              </a:rPr>
              <a:t>·</a:t>
            </a:r>
            <a:r>
              <a:rPr lang="zh-CN" altLang="en-US" sz="2800" dirty="0"/>
              <a:t>吐温 名言 </a:t>
            </a:r>
            <a:r>
              <a:rPr lang="en-US" altLang="zh-CN" dirty="0"/>
              <a:t>—— </a:t>
            </a:r>
            <a:r>
              <a:rPr lang="zh-CN" altLang="en-US" sz="2800" b="0" dirty="0">
                <a:solidFill>
                  <a:srgbClr val="7030A0"/>
                </a:solidFill>
              </a:rPr>
              <a:t>人一生两个最重要的日子</a:t>
            </a: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D0ABAED2-0E31-DFC2-7AC8-57837F349A57}"/>
              </a:ext>
            </a:extLst>
          </p:cNvPr>
          <p:cNvSpPr txBox="1">
            <a:spLocks/>
          </p:cNvSpPr>
          <p:nvPr/>
        </p:nvSpPr>
        <p:spPr>
          <a:xfrm>
            <a:off x="9722269" y="1604664"/>
            <a:ext cx="1991677" cy="16392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120"/>
              </a:spcAft>
            </a:pP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</a:rPr>
              <a:t>马克</a:t>
            </a:r>
            <a:r>
              <a:rPr lang="en-US" altLang="zh-TW" sz="1800">
                <a:solidFill>
                  <a:schemeClr val="tx1"/>
                </a:solidFill>
                <a:latin typeface="Arial" panose="020B0604020202020204" pitchFamily="34" charset="0"/>
              </a:rPr>
              <a:t>·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</a:rPr>
              <a:t>吐温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</a:rPr>
              <a:t>Mark Twain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</a:rPr>
              <a:t>，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</a:rPr>
              <a:t>1835.11.30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</a:rPr>
              <a:t>－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</a:rPr>
              <a:t>1910.4.21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</a:rPr>
              <a:t>），美国的幽默大师、小说家、作家，亦是著名演说家。</a:t>
            </a:r>
            <a:endParaRPr lang="en-CA" altLang="zh-CN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A2EFD7C-2855-D8A0-1AFD-9AB4A575C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997" y="1604664"/>
            <a:ext cx="1267745" cy="1990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内容占位符 7">
            <a:extLst>
              <a:ext uri="{FF2B5EF4-FFF2-40B4-BE49-F238E27FC236}">
                <a16:creationId xmlns:a16="http://schemas.microsoft.com/office/drawing/2014/main" id="{1CD616F8-7D23-400D-809C-83F6F65F5F8F}"/>
              </a:ext>
            </a:extLst>
          </p:cNvPr>
          <p:cNvSpPr txBox="1">
            <a:spLocks/>
          </p:cNvSpPr>
          <p:nvPr/>
        </p:nvSpPr>
        <p:spPr>
          <a:xfrm>
            <a:off x="5591174" y="4271312"/>
            <a:ext cx="6007346" cy="23812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</a:rPr>
              <a:t>当你为爱情而钓鱼时，要用你的心当作饵，而不是用你的脑筋。</a:t>
            </a:r>
            <a:endParaRPr lang="en-CA" altLang="zh-CN" sz="24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</a:rPr>
              <a:t>生命如此短暂，我们没有时间争吵、道歉、伤心。我们只有时间去爱。</a:t>
            </a:r>
            <a:endParaRPr lang="en-US" altLang="zh-CN" sz="24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sz="2000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224B5C7E-D8E6-D456-24D1-CAC9A09D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0" y="3041321"/>
            <a:ext cx="4733924" cy="3328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内容占位符 7">
            <a:extLst>
              <a:ext uri="{FF2B5EF4-FFF2-40B4-BE49-F238E27FC236}">
                <a16:creationId xmlns:a16="http://schemas.microsoft.com/office/drawing/2014/main" id="{D892EF87-7567-3285-F8FC-57D5F3B40AD3}"/>
              </a:ext>
            </a:extLst>
          </p:cNvPr>
          <p:cNvSpPr txBox="1">
            <a:spLocks/>
          </p:cNvSpPr>
          <p:nvPr/>
        </p:nvSpPr>
        <p:spPr>
          <a:xfrm>
            <a:off x="593480" y="1213846"/>
            <a:ext cx="7124699" cy="2381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Tx/>
              <a:buNone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240"/>
              </a:spcBef>
              <a:spcAft>
                <a:spcPts val="600"/>
              </a:spcAft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人一生有两个最重要的日子，一是出生的那天，</a:t>
            </a: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7000"/>
              </a:lnSpc>
              <a:spcBef>
                <a:spcPts val="240"/>
              </a:spcBef>
              <a:spcAft>
                <a:spcPts val="600"/>
              </a:spcAft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二是发现你为何而生的那天。</a:t>
            </a:r>
            <a:endParaRPr lang="en-CA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07000"/>
              </a:lnSpc>
              <a:spcAft>
                <a:spcPts val="120"/>
              </a:spcAft>
            </a:pPr>
            <a:r>
              <a:rPr lang="en-CA" altLang="zh-CN" sz="1800" b="0" i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The two most important days in your life are the day you are born and the day you find out why.</a:t>
            </a:r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68735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B85F34-5D96-F338-FCDF-AB711C30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n-US" altLang="zh-CN" noProof="0" smtClean="0"/>
              <a:pPr rtl="0"/>
              <a:t>36</a:t>
            </a:fld>
            <a:endParaRPr lang="zh-CN" altLang="en-US" noProof="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21B80BC-3957-9938-E1F5-96013FD1B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4" y="966632"/>
            <a:ext cx="5611031" cy="4220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4C6CC42-142B-BC33-FFCE-0C683EB79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855" y="966632"/>
            <a:ext cx="3244984" cy="4220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09A1DA-476E-393B-379C-5B9BA7FBC966}"/>
              </a:ext>
            </a:extLst>
          </p:cNvPr>
          <p:cNvSpPr txBox="1"/>
          <p:nvPr/>
        </p:nvSpPr>
        <p:spPr>
          <a:xfrm>
            <a:off x="3291840" y="5394960"/>
            <a:ext cx="4907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My Family</a:t>
            </a:r>
          </a:p>
          <a:p>
            <a:r>
              <a:rPr lang="en-CA" sz="3200" dirty="0"/>
              <a:t>Church: the Big Family </a:t>
            </a:r>
          </a:p>
        </p:txBody>
      </p:sp>
    </p:spTree>
    <p:extLst>
      <p:ext uri="{BB962C8B-B14F-4D97-AF65-F5344CB8AC3E}">
        <p14:creationId xmlns:p14="http://schemas.microsoft.com/office/powerpoint/2010/main" val="1830654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500E926A-8FB7-595B-38C9-0B7CF0708A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219215"/>
            <a:ext cx="12192000" cy="4900613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9F5413C-383E-68D7-B0D1-93F6A34B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1599"/>
            <a:ext cx="10515600" cy="1415910"/>
          </a:xfrm>
        </p:spPr>
        <p:txBody>
          <a:bodyPr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br>
              <a:rPr lang="en-US" altLang="zh-CN" sz="24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</a:br>
            <a:br>
              <a:rPr lang="zh-CN" altLang="en-US" sz="24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zh-CN" altLang="en-US" sz="40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我们的故事</a:t>
            </a:r>
            <a:endParaRPr lang="zh-CN" altLang="en-US" sz="4000" dirty="0">
              <a:solidFill>
                <a:srgbClr val="7030A0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A5A0FF-E8C4-8FEA-A90F-D58C3D43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37</a:t>
            </a:fld>
            <a:endParaRPr lang="zh-CN" altLang="en-US" dirty="0"/>
          </a:p>
        </p:txBody>
      </p:sp>
      <p:pic>
        <p:nvPicPr>
          <p:cNvPr id="6" name="Picture 5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0A0FF65A-AD54-3FCA-BF90-C86BF1042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772122"/>
            <a:ext cx="2638425" cy="379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A person and person sitting at a table with a cake&#10;&#10;Description automatically generated">
            <a:extLst>
              <a:ext uri="{FF2B5EF4-FFF2-40B4-BE49-F238E27FC236}">
                <a16:creationId xmlns:a16="http://schemas.microsoft.com/office/drawing/2014/main" id="{4C53934C-6471-20E7-6108-43930893A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807"/>
            <a:ext cx="4448175" cy="379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FE362A-BAB3-E713-0AF0-7FA2D6BC92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01" y="756768"/>
            <a:ext cx="5278799" cy="3825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598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E6DC4-334C-234F-13E0-C666F132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5125"/>
            <a:ext cx="10515600" cy="1325563"/>
          </a:xfrm>
        </p:spPr>
        <p:txBody>
          <a:bodyPr>
            <a:no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电影</a:t>
            </a:r>
            <a:r>
              <a:rPr lang="en-US" altLang="zh-CN" sz="3200" dirty="0">
                <a:solidFill>
                  <a:srgbClr val="FF0000"/>
                </a:solidFill>
              </a:rPr>
              <a:t>《</a:t>
            </a:r>
            <a:r>
              <a:rPr lang="zh-CN" altLang="en-US" sz="3200" dirty="0">
                <a:solidFill>
                  <a:srgbClr val="FF0000"/>
                </a:solidFill>
              </a:rPr>
              <a:t>幸福的黄手帕</a:t>
            </a:r>
            <a:r>
              <a:rPr lang="en-US" altLang="zh-CN" sz="3200" dirty="0">
                <a:solidFill>
                  <a:srgbClr val="FF0000"/>
                </a:solidFill>
              </a:rPr>
              <a:t>》</a:t>
            </a:r>
            <a:r>
              <a:rPr lang="zh-CN" altLang="en-US" sz="3200" dirty="0"/>
              <a:t>，</a:t>
            </a:r>
            <a:r>
              <a:rPr lang="zh-CN" altLang="en-US" sz="2800" dirty="0"/>
              <a:t>改编自美国</a:t>
            </a:r>
            <a:r>
              <a:rPr lang="en-US" altLang="zh-CN" sz="2800" dirty="0"/>
              <a:t>Pete Hamill</a:t>
            </a:r>
            <a:r>
              <a:rPr lang="zh-CN" altLang="en-US" sz="2800" dirty="0"/>
              <a:t>的</a:t>
            </a:r>
            <a:r>
              <a:rPr lang="zh-CN" altLang="en-US" sz="2800" dirty="0">
                <a:hlinkClick r:id="rId2" tooltip="公路小说（页面不存在）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公路小说</a:t>
            </a:r>
            <a:r>
              <a:rPr lang="zh-CN" altLang="en-US" sz="2800" dirty="0"/>
              <a:t>“</a:t>
            </a:r>
            <a:r>
              <a:rPr lang="en-US" altLang="zh-CN" sz="2800" dirty="0"/>
              <a:t>Going Home</a:t>
            </a:r>
            <a:r>
              <a:rPr lang="zh-CN" altLang="en-US" sz="2800" dirty="0"/>
              <a:t>”（福音故事：</a:t>
            </a:r>
            <a:r>
              <a:rPr lang="zh-CN" altLang="en-US" sz="2800" dirty="0">
                <a:solidFill>
                  <a:srgbClr val="FF0000"/>
                </a:solidFill>
              </a:rPr>
              <a:t>最温馨的词语是福音之爱，如同母爱</a:t>
            </a:r>
            <a:r>
              <a:rPr lang="zh-CN" altLang="en-US" sz="2800" dirty="0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D346BD-0C70-980B-A384-34BFA06E4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n-US" altLang="zh-CN" noProof="0" smtClean="0"/>
              <a:pPr rtl="0"/>
              <a:t>38</a:t>
            </a:fld>
            <a:endParaRPr lang="zh-CN" altLang="en-US" noProof="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5382500-6DC0-9B35-F7E4-ABABA5A1D1F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25615"/>
            <a:ext cx="6118570" cy="3441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380CF84-6914-3C11-3A04-3E863B4348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69" y="1604962"/>
            <a:ext cx="2889697" cy="4445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EA329-E942-6479-06D1-BD65CA918EC6}"/>
              </a:ext>
            </a:extLst>
          </p:cNvPr>
          <p:cNvSpPr txBox="1"/>
          <p:nvPr/>
        </p:nvSpPr>
        <p:spPr>
          <a:xfrm>
            <a:off x="807720" y="5903893"/>
            <a:ext cx="1127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i="1" dirty="0">
                <a:solidFill>
                  <a:srgbClr val="C00000"/>
                </a:solidFill>
              </a:rPr>
              <a:t>The Yellow Handkerchief </a:t>
            </a:r>
            <a:r>
              <a:rPr lang="en-CA" sz="2800" dirty="0">
                <a:solidFill>
                  <a:srgbClr val="C00000"/>
                </a:solidFill>
              </a:rPr>
              <a:t>(Japanese movie), based on Pete Hamill’s story “</a:t>
            </a:r>
            <a:r>
              <a:rPr lang="en-CA" sz="2800" b="1" i="1" dirty="0">
                <a:solidFill>
                  <a:srgbClr val="C00000"/>
                </a:solidFill>
              </a:rPr>
              <a:t>Going Home</a:t>
            </a:r>
            <a:r>
              <a:rPr lang="en-CA" sz="2800" dirty="0">
                <a:solidFill>
                  <a:srgbClr val="C00000"/>
                </a:solidFill>
              </a:rPr>
              <a:t>” (a Gospel story, Gospel love as a mother’s love )</a:t>
            </a:r>
          </a:p>
        </p:txBody>
      </p:sp>
    </p:spTree>
    <p:extLst>
      <p:ext uri="{BB962C8B-B14F-4D97-AF65-F5344CB8AC3E}">
        <p14:creationId xmlns:p14="http://schemas.microsoft.com/office/powerpoint/2010/main" val="2678778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9E6DE-5C41-4023-A6ED-24BA66E6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44" y="652986"/>
            <a:ext cx="10515600" cy="904875"/>
          </a:xfrm>
        </p:spPr>
        <p:txBody>
          <a:bodyPr rtlCol="0">
            <a:normAutofit fontScale="90000"/>
          </a:bodyPr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分隔幻灯片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666CF4B-E5FA-473E-9C10-20707B1D9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LOREM IPSUM DOLOR SIT AMET, CONSECTETUER ADIPISCING ELIT</a:t>
            </a:r>
          </a:p>
        </p:txBody>
      </p:sp>
      <p:pic>
        <p:nvPicPr>
          <p:cNvPr id="8" name="图片占位符 7" descr="蓝色古董车内饰">
            <a:extLst>
              <a:ext uri="{FF2B5EF4-FFF2-40B4-BE49-F238E27FC236}">
                <a16:creationId xmlns:a16="http://schemas.microsoft.com/office/drawing/2014/main" id="{388E01DB-C311-4183-AC6E-9A4AB1E6DA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14806" b="42540"/>
          <a:stretch/>
        </p:blipFill>
        <p:spPr>
          <a:xfrm>
            <a:off x="0" y="2483223"/>
            <a:ext cx="12192000" cy="3465576"/>
          </a:xfr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F7DCA2-0E6F-4F70-A324-B0A3FAA2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添加页脚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7398AB-B4FB-44C4-A9EC-94DA908E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pPr rtl="0"/>
              <a:t>39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Online Media 1" title="原创单曲【流泪赞美】 歌詞版MV (Official Lyrics MV)|彩虹敬拜">
            <a:hlinkClick r:id="" action="ppaction://media"/>
            <a:extLst>
              <a:ext uri="{FF2B5EF4-FFF2-40B4-BE49-F238E27FC236}">
                <a16:creationId xmlns:a16="http://schemas.microsoft.com/office/drawing/2014/main" id="{E1F45AAE-F468-290C-28C7-1EF6067F0B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964D9-C503-2D20-55B7-6B17836BEB45}"/>
              </a:ext>
            </a:extLst>
          </p:cNvPr>
          <p:cNvSpPr txBox="1"/>
          <p:nvPr/>
        </p:nvSpPr>
        <p:spPr>
          <a:xfrm>
            <a:off x="975360" y="652986"/>
            <a:ext cx="547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C00000"/>
                </a:solidFill>
              </a:rPr>
              <a:t>Hymn:   Praise the Lord in Tears</a:t>
            </a:r>
          </a:p>
        </p:txBody>
      </p:sp>
    </p:spTree>
    <p:extLst>
      <p:ext uri="{BB962C8B-B14F-4D97-AF65-F5344CB8AC3E}">
        <p14:creationId xmlns:p14="http://schemas.microsoft.com/office/powerpoint/2010/main" val="51351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1B02193-B34D-1B3E-3947-3F3FEE2C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921" y="3971925"/>
            <a:ext cx="10553700" cy="22392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zh-CN" altLang="en-US" sz="28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幸福不是拼命地爬到山顶，</a:t>
            </a:r>
            <a:br>
              <a:rPr lang="zh-CN" altLang="en-US" sz="2800" b="1" dirty="0">
                <a:latin typeface="Corbel"/>
                <a:ea typeface="Corbel"/>
                <a:cs typeface="Corbel"/>
              </a:rPr>
            </a:br>
            <a:r>
              <a:rPr lang="zh-CN" altLang="en-US" sz="28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也不是在山下漫无目的地游逛，</a:t>
            </a:r>
            <a:br>
              <a:rPr lang="zh-CN" altLang="en-US" sz="2800" b="1" dirty="0">
                <a:latin typeface="Corbel"/>
                <a:ea typeface="Corbel"/>
                <a:cs typeface="Corbel"/>
              </a:rPr>
            </a:br>
            <a:r>
              <a:rPr lang="zh-CN" altLang="en-US" sz="28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幸福是向山顶努力攀爬过程中的种种经历和感受。</a:t>
            </a:r>
            <a:br>
              <a:rPr lang="zh-CN" altLang="en-US" sz="3200" b="1" dirty="0">
                <a:latin typeface="Corbel"/>
                <a:ea typeface="Corbel"/>
                <a:cs typeface="Corbel"/>
              </a:rPr>
            </a:br>
            <a:r>
              <a:rPr lang="zh-CN" altLang="en-US" sz="2400" b="1" dirty="0">
                <a:solidFill>
                  <a:srgbClr val="7030A0"/>
                </a:solidFill>
                <a:latin typeface="Corbel"/>
                <a:ea typeface="Microsoft YaHei UI"/>
              </a:rPr>
              <a:t>Happiness is not striving to reach the mountain top</a:t>
            </a:r>
            <a:br>
              <a:rPr lang="zh-CN" altLang="en-US" sz="2400" b="1" dirty="0">
                <a:latin typeface="Corbel"/>
                <a:ea typeface="Microsoft YaHei UI"/>
              </a:rPr>
            </a:br>
            <a:r>
              <a:rPr lang="zh-CN" altLang="en-US" sz="2400" b="1">
                <a:solidFill>
                  <a:srgbClr val="7030A0"/>
                </a:solidFill>
                <a:latin typeface="Corbel"/>
                <a:ea typeface="Microsoft YaHei UI"/>
              </a:rPr>
              <a:t>or aimlessly wandering at the bottom.</a:t>
            </a:r>
            <a:br>
              <a:rPr lang="zh-CN" altLang="en-US" sz="2400" b="1" dirty="0">
                <a:latin typeface="Corbel"/>
                <a:ea typeface="Microsoft YaHei UI"/>
              </a:rPr>
            </a:br>
            <a:r>
              <a:rPr lang="zh-CN" altLang="en-US" sz="2400" b="1" dirty="0">
                <a:solidFill>
                  <a:srgbClr val="7030A0"/>
                </a:solidFill>
                <a:latin typeface="Corbel"/>
                <a:ea typeface="Microsoft YaHei UI"/>
              </a:rPr>
              <a:t>Happiness is rich experiences and feelings in climbing.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17DA8D-3476-3B12-8BE4-574B595E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4</a:t>
            </a:fld>
            <a:endParaRPr lang="zh-CN" altLang="en-US" dirty="0"/>
          </a:p>
        </p:txBody>
      </p:sp>
      <p:pic>
        <p:nvPicPr>
          <p:cNvPr id="9" name="Google Shape;197;p10">
            <a:extLst>
              <a:ext uri="{FF2B5EF4-FFF2-40B4-BE49-F238E27FC236}">
                <a16:creationId xmlns:a16="http://schemas.microsoft.com/office/drawing/2014/main" id="{C53DA782-D212-C82A-4CA9-B0883672E9CF}"/>
              </a:ext>
            </a:extLst>
          </p:cNvPr>
          <p:cNvPicPr preferRelativeResize="0">
            <a:picLocks noGrp="1"/>
          </p:cNvPicPr>
          <p:nvPr>
            <p:ph type="pic" sz="quarter" idx="18"/>
          </p:nvPr>
        </p:nvPicPr>
        <p:blipFill rotWithShape="1">
          <a:blip r:embed="rId2">
            <a:alphaModFix/>
          </a:blip>
          <a:srcRect t="1345" b="1345"/>
          <a:stretch/>
        </p:blipFill>
        <p:spPr>
          <a:xfrm>
            <a:off x="2828925" y="640277"/>
            <a:ext cx="6781800" cy="3143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0861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7BA58C-6882-6B36-C821-EDDB5562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40</a:t>
            </a:fld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53B0B8-FFBF-FEAC-ABBA-62C34FCAD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讨论题目</a:t>
            </a:r>
            <a:r>
              <a:rPr lang="en-CA" altLang="zh-CN" sz="4400" dirty="0"/>
              <a:t>Questions for Discussion</a:t>
            </a:r>
            <a:endParaRPr lang="en-CA" sz="4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0CE05-1B4D-5A21-8CAA-3A01C921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添加页脚</a:t>
            </a:r>
            <a:endParaRPr lang="zh-CN" alt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5589A9-F37B-E55C-9487-59AAF63C4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2988" y="1874839"/>
            <a:ext cx="10080812" cy="1433137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zh-CN" altLang="en-US" sz="2800" dirty="0"/>
              <a:t>如何通过福音实际面对家庭生活中的矛盾？</a:t>
            </a:r>
            <a:endParaRPr lang="en-CA" altLang="zh-CN" sz="2800" dirty="0"/>
          </a:p>
          <a:p>
            <a:r>
              <a:rPr lang="en-CA" altLang="zh-CN" sz="2800" dirty="0"/>
              <a:t>How could we apply the Gospel in resolving conflicts in family life? </a:t>
            </a:r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为什么说只有福音可以解决家庭冲突？</a:t>
            </a:r>
            <a:endParaRPr lang="en-CA" altLang="zh-CN" sz="2800" dirty="0"/>
          </a:p>
          <a:p>
            <a:r>
              <a:rPr lang="en-CA" altLang="zh-CN" sz="2800" dirty="0"/>
              <a:t>Why do we say that only the Gospel can resolve family conflicts?</a:t>
            </a:r>
          </a:p>
          <a:p>
            <a:r>
              <a:rPr lang="en-US" altLang="zh-CN" sz="2800" dirty="0"/>
              <a:t>3.</a:t>
            </a:r>
            <a:r>
              <a:rPr lang="zh-CN" altLang="en-US" sz="2800" dirty="0"/>
              <a:t>圣灵是如何在家庭生活中彰显的？可以举例分享。</a:t>
            </a:r>
            <a:endParaRPr lang="en-CA" altLang="zh-CN" sz="2800" dirty="0"/>
          </a:p>
          <a:p>
            <a:r>
              <a:rPr lang="en-CA" sz="2800" dirty="0"/>
              <a:t>How is the Holy Spirit manifested in your family life? Please give examples.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EC8817-5F18-2FA0-78D0-3E12C68C8F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557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>
            <a:extLst>
              <a:ext uri="{FF2B5EF4-FFF2-40B4-BE49-F238E27FC236}">
                <a16:creationId xmlns:a16="http://schemas.microsoft.com/office/drawing/2014/main" id="{500E926A-8FB7-595B-38C9-0B7CF0708A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219215"/>
            <a:ext cx="12192000" cy="4900613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9F5413C-383E-68D7-B0D1-93F6A34B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921" y="4451353"/>
            <a:ext cx="10515600" cy="200328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zh-CN" altLang="en-US" sz="40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拥有的更多，</a:t>
            </a:r>
            <a:br>
              <a:rPr lang="en-US" altLang="zh-CN" sz="24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</a:br>
            <a:br>
              <a:rPr lang="zh-CN" altLang="en-US" sz="24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zh-CN" altLang="en-US" sz="40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亦不代表人生就能够更幸福</a:t>
            </a:r>
            <a:br>
              <a:rPr lang="zh-CN" altLang="en-US" sz="4000" b="1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zh-CN" altLang="en-US" sz="4000" b="1">
                <a:solidFill>
                  <a:srgbClr val="7030A0"/>
                </a:solidFill>
                <a:latin typeface="Corbel"/>
                <a:ea typeface="Microsoft YaHei UI"/>
              </a:rPr>
              <a:t>Possess More </a:t>
            </a:r>
            <a:r>
              <a:rPr lang="zh-CN" altLang="en-US" sz="5300" b="1">
                <a:solidFill>
                  <a:srgbClr val="FF0000"/>
                </a:solidFill>
                <a:latin typeface="Corbel"/>
                <a:ea typeface="Microsoft YaHei UI"/>
              </a:rPr>
              <a:t>≠</a:t>
            </a:r>
            <a:r>
              <a:rPr lang="zh-CN" altLang="en-US" sz="4000" b="1">
                <a:solidFill>
                  <a:srgbClr val="7030A0"/>
                </a:solidFill>
                <a:latin typeface="Corbel"/>
                <a:ea typeface="Microsoft YaHei UI"/>
              </a:rPr>
              <a:t>  More Happiness in Life</a:t>
            </a:r>
            <a:endParaRPr lang="zh-CN" altLang="en-US" sz="4000" b="1">
              <a:solidFill>
                <a:srgbClr val="7030A0"/>
              </a:solidFill>
              <a:latin typeface="Corbe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A5A0FF-E8C4-8FEA-A90F-D58C3D43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5</a:t>
            </a:fld>
            <a:endParaRPr lang="zh-CN" altLang="en-US" dirty="0"/>
          </a:p>
        </p:txBody>
      </p:sp>
      <p:pic>
        <p:nvPicPr>
          <p:cNvPr id="7" name="Google Shape;185;p8">
            <a:extLst>
              <a:ext uri="{FF2B5EF4-FFF2-40B4-BE49-F238E27FC236}">
                <a16:creationId xmlns:a16="http://schemas.microsoft.com/office/drawing/2014/main" id="{E48ACDB3-7DD2-D207-E99D-2CB820B25E1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84340"/>
            <a:ext cx="6441242" cy="385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6;p8">
            <a:extLst>
              <a:ext uri="{FF2B5EF4-FFF2-40B4-BE49-F238E27FC236}">
                <a16:creationId xmlns:a16="http://schemas.microsoft.com/office/drawing/2014/main" id="{2E408C4A-A8D3-F24D-C65A-0D2C75C46D8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6692" y="584344"/>
            <a:ext cx="5785308" cy="3855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76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DF2FD5D-A1DD-4D19-86B9-1D099FDE6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29627" y="1347392"/>
            <a:ext cx="8165432" cy="365125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zh-CN" altLang="en-US" sz="3600" b="1" dirty="0">
                <a:latin typeface="Microsoft YaHei UI"/>
                <a:ea typeface="Microsoft YaHei UI"/>
              </a:rPr>
              <a:t>罗马尼亚 Romania</a:t>
            </a:r>
            <a:endParaRPr lang="en-US" altLang="zh-CN" sz="36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rtl="0"/>
            <a:r>
              <a:rPr lang="zh-CN" altLang="en-US" sz="3600" b="1" dirty="0">
                <a:latin typeface="Microsoft YaHei UI"/>
                <a:ea typeface="Microsoft YaHei UI"/>
              </a:rPr>
              <a:t>比利时 Belgium</a:t>
            </a:r>
            <a:endParaRPr lang="en-US" altLang="zh-CN" sz="36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CN" altLang="en-US" sz="3600" b="1" dirty="0">
                <a:latin typeface="Microsoft YaHei UI"/>
                <a:ea typeface="Microsoft YaHei UI"/>
              </a:rPr>
              <a:t>瑞士Switzerland</a:t>
            </a:r>
            <a:endParaRPr lang="en-US" altLang="zh-CN" sz="36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rtl="0"/>
            <a:r>
              <a:rPr lang="zh-CN" altLang="en-US" sz="3600" b="1" dirty="0">
                <a:latin typeface="Microsoft YaHei UI"/>
                <a:ea typeface="Microsoft YaHei UI"/>
              </a:rPr>
              <a:t>短宣</a:t>
            </a:r>
            <a:r>
              <a:rPr lang="zh-CN" altLang="en-US" sz="2400" b="1" dirty="0">
                <a:latin typeface="Microsoft YaHei UI"/>
                <a:ea typeface="Microsoft YaHei UI"/>
              </a:rPr>
              <a:t>short-term</a:t>
            </a:r>
            <a:endParaRPr lang="zh-CN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CN" altLang="en-US" sz="2400" b="1" dirty="0">
                <a:solidFill>
                  <a:srgbClr val="6D3200"/>
                </a:solidFill>
                <a:latin typeface="Microsoft YaHei UI"/>
                <a:ea typeface="Microsoft YaHei UI"/>
              </a:rPr>
              <a:t>Missionary Trip</a:t>
            </a:r>
          </a:p>
          <a:p>
            <a:pPr rtl="0"/>
            <a:r>
              <a:rPr lang="zh-CN" altLang="en-US" sz="3600" b="1" dirty="0">
                <a:solidFill>
                  <a:srgbClr val="FF0000"/>
                </a:solidFill>
              </a:rPr>
              <a:t>主题：智慧人生</a:t>
            </a:r>
            <a:endParaRPr lang="en-US" altLang="zh-CN" sz="3600" b="1" dirty="0">
              <a:solidFill>
                <a:srgbClr val="FF0000"/>
              </a:solidFill>
            </a:endParaRPr>
          </a:p>
          <a:p>
            <a:pPr rtl="0"/>
            <a:r>
              <a:rPr lang="zh-CN" altLang="en-US" sz="3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喜乐生活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Microsoft YaHei UI"/>
                <a:ea typeface="Microsoft YaHei UI"/>
              </a:rPr>
              <a:t>Theme: A </a:t>
            </a:r>
            <a:r>
              <a:rPr lang="en-CA" altLang="zh-CN" sz="2400" b="1" dirty="0">
                <a:solidFill>
                  <a:srgbClr val="FF0000"/>
                </a:solidFill>
                <a:latin typeface="Microsoft YaHei UI"/>
                <a:ea typeface="Microsoft YaHei UI"/>
              </a:rPr>
              <a:t>L</a:t>
            </a:r>
            <a:r>
              <a:rPr lang="zh-CN" altLang="en-US" sz="2400" b="1" dirty="0">
                <a:solidFill>
                  <a:srgbClr val="FF0000"/>
                </a:solidFill>
                <a:latin typeface="Microsoft YaHei UI"/>
                <a:ea typeface="Microsoft YaHei UI"/>
              </a:rPr>
              <a:t>ife of Wisdom,</a:t>
            </a:r>
          </a:p>
          <a:p>
            <a:r>
              <a:rPr lang="zh-CN" altLang="en-US" sz="2400" b="1" dirty="0">
                <a:solidFill>
                  <a:srgbClr val="FF0000"/>
                </a:solidFill>
                <a:latin typeface="Microsoft YaHei UI"/>
                <a:ea typeface="Microsoft YaHei UI"/>
              </a:rPr>
              <a:t>A </a:t>
            </a:r>
            <a:r>
              <a:rPr lang="en-CA" altLang="zh-CN" sz="2400" b="1" dirty="0">
                <a:solidFill>
                  <a:srgbClr val="FF0000"/>
                </a:solidFill>
                <a:latin typeface="Microsoft YaHei UI"/>
                <a:ea typeface="Microsoft YaHei UI"/>
              </a:rPr>
              <a:t>L</a:t>
            </a:r>
            <a:r>
              <a:rPr lang="zh-CN" altLang="en-US" sz="2400" b="1" dirty="0">
                <a:solidFill>
                  <a:srgbClr val="FF0000"/>
                </a:solidFill>
                <a:latin typeface="Microsoft YaHei UI"/>
                <a:ea typeface="Microsoft YaHei UI"/>
              </a:rPr>
              <a:t>ife of </a:t>
            </a:r>
            <a:r>
              <a:rPr lang="en-CA" altLang="zh-CN" sz="2400" b="1" dirty="0">
                <a:solidFill>
                  <a:srgbClr val="FF0000"/>
                </a:solidFill>
                <a:latin typeface="Microsoft YaHei UI"/>
                <a:ea typeface="Microsoft YaHei UI"/>
              </a:rPr>
              <a:t>J</a:t>
            </a:r>
            <a:r>
              <a:rPr lang="zh-CN" altLang="en-US" sz="2400" b="1" dirty="0">
                <a:solidFill>
                  <a:srgbClr val="FF0000"/>
                </a:solidFill>
                <a:latin typeface="Microsoft YaHei UI"/>
                <a:ea typeface="Microsoft YaHei UI"/>
              </a:rPr>
              <a:t>oy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B90AB5-C038-4661-9A19-4C506ED8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添加页脚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B5703F-BF56-47DD-A351-933139F5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pPr rtl="0"/>
              <a:t>6</a:t>
            </a:fld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图片占位符 10">
            <a:extLst>
              <a:ext uri="{FF2B5EF4-FFF2-40B4-BE49-F238E27FC236}">
                <a16:creationId xmlns:a16="http://schemas.microsoft.com/office/drawing/2014/main" id="{525C527C-BE01-7C7A-4C81-4F33011E8A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93" r="32693"/>
          <a:stretch>
            <a:fillRect/>
          </a:stretch>
        </p:blipFill>
        <p:spPr>
          <a:xfrm>
            <a:off x="1110643" y="548078"/>
            <a:ext cx="2989401" cy="3004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占位符 12">
            <a:extLst>
              <a:ext uri="{FF2B5EF4-FFF2-40B4-BE49-F238E27FC236}">
                <a16:creationId xmlns:a16="http://schemas.microsoft.com/office/drawing/2014/main" id="{7F8BA88A-B3A0-2F69-3D8C-450D05C1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89" b="8289"/>
          <a:stretch>
            <a:fillRect/>
          </a:stretch>
        </p:blipFill>
        <p:spPr>
          <a:xfrm>
            <a:off x="4735999" y="548078"/>
            <a:ext cx="2989709" cy="3004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占位符 10">
            <a:extLst>
              <a:ext uri="{FF2B5EF4-FFF2-40B4-BE49-F238E27FC236}">
                <a16:creationId xmlns:a16="http://schemas.microsoft.com/office/drawing/2014/main" id="{9073E2D1-48C9-6770-48EA-3F6E22CBEE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6" r="2976"/>
          <a:stretch>
            <a:fillRect/>
          </a:stretch>
        </p:blipFill>
        <p:spPr>
          <a:xfrm>
            <a:off x="1110643" y="3733800"/>
            <a:ext cx="6613601" cy="24466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97979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62407D5-2C80-6441-6DB8-A3D877CC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noProof="0" smtClean="0"/>
              <a:pPr/>
              <a:t>7</a:t>
            </a:fld>
            <a:endParaRPr lang="zh-CN" altLang="en-US" noProof="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AF50B1-0B06-9A92-CD56-51E53EEC6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4250" y="2801150"/>
            <a:ext cx="4524375" cy="32439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altLang="zh-CN" sz="2400" b="1" i="0" dirty="0">
                <a:solidFill>
                  <a:srgbClr val="C00000"/>
                </a:solidFill>
                <a:effectLst/>
                <a:latin typeface="Montserrat"/>
                <a:ea typeface="Microsoft YaHei UI"/>
              </a:rPr>
              <a:t>【</a:t>
            </a:r>
            <a:r>
              <a:rPr lang="zh-CN" altLang="en-US" sz="2400" b="1" i="0">
                <a:solidFill>
                  <a:srgbClr val="C00000"/>
                </a:solidFill>
                <a:effectLst/>
                <a:latin typeface="Montserrat"/>
                <a:ea typeface="Microsoft YaHei UI"/>
              </a:rPr>
              <a:t>约</a:t>
            </a:r>
            <a:r>
              <a:rPr lang="zh-CN" altLang="en-US" sz="2400" b="1">
                <a:solidFill>
                  <a:srgbClr val="C00000"/>
                </a:solidFill>
                <a:latin typeface="Montserrat"/>
                <a:ea typeface="Microsoft YaHei UI"/>
              </a:rPr>
              <a:t>John3:</a:t>
            </a:r>
            <a:r>
              <a:rPr lang="en-US" altLang="zh-CN" sz="2400" b="1" i="0" dirty="0">
                <a:solidFill>
                  <a:srgbClr val="C00000"/>
                </a:solidFill>
                <a:effectLst/>
                <a:latin typeface="Montserrat"/>
                <a:ea typeface="Microsoft YaHei UI"/>
              </a:rPr>
              <a:t>31】</a:t>
            </a:r>
            <a:r>
              <a:rPr lang="zh-CN" altLang="en-US" sz="2400" b="1" i="0">
                <a:solidFill>
                  <a:srgbClr val="C00000"/>
                </a:solidFill>
                <a:effectLst/>
                <a:latin typeface="Montserrat"/>
                <a:ea typeface="Microsoft YaHei UI"/>
              </a:rPr>
              <a:t>「从天上来的是在万有之上；从地上来的是属乎地，他所说的也是属</a:t>
            </a:r>
            <a:r>
              <a:rPr lang="zh-CN" altLang="en-US" sz="2400" b="1">
                <a:solidFill>
                  <a:srgbClr val="C00000"/>
                </a:solidFill>
                <a:latin typeface="Montserrat"/>
                <a:ea typeface="Microsoft YaHei UI"/>
              </a:rPr>
              <a:t>乎地。」</a:t>
            </a:r>
            <a:endParaRPr lang="en-US" altLang="zh-CN" sz="2400" b="1" i="0">
              <a:solidFill>
                <a:srgbClr val="C00000"/>
              </a:solidFill>
              <a:effectLst/>
              <a:latin typeface="Montserrat"/>
              <a:ea typeface="Microsoft YaHei UI"/>
            </a:endParaRPr>
          </a:p>
          <a:p>
            <a:pPr algn="l"/>
            <a:r>
              <a:rPr lang="en-US" altLang="zh-CN" sz="2400" b="1" i="0" dirty="0">
                <a:solidFill>
                  <a:srgbClr val="C00000"/>
                </a:solidFill>
                <a:effectLst/>
                <a:latin typeface="Montserrat"/>
                <a:ea typeface="Microsoft YaHei UI"/>
              </a:rPr>
              <a:t>【</a:t>
            </a:r>
            <a:r>
              <a:rPr lang="zh-CN" altLang="en-US" sz="2400" b="1" i="0">
                <a:solidFill>
                  <a:srgbClr val="C00000"/>
                </a:solidFill>
                <a:effectLst/>
                <a:latin typeface="Montserrat"/>
                <a:ea typeface="Microsoft YaHei UI"/>
              </a:rPr>
              <a:t>林前</a:t>
            </a:r>
            <a:r>
              <a:rPr lang="zh-CN" altLang="en-US" sz="2400" b="1">
                <a:solidFill>
                  <a:srgbClr val="C00000"/>
                </a:solidFill>
                <a:latin typeface="Montserrat"/>
                <a:ea typeface="Microsoft YaHei UI"/>
              </a:rPr>
              <a:t>1Cor. 15:</a:t>
            </a:r>
            <a:r>
              <a:rPr lang="en-US" altLang="zh-CN" sz="2400" b="1" i="0" dirty="0">
                <a:solidFill>
                  <a:srgbClr val="C00000"/>
                </a:solidFill>
                <a:effectLst/>
                <a:latin typeface="Montserrat"/>
                <a:ea typeface="Microsoft YaHei UI"/>
              </a:rPr>
              <a:t>48】</a:t>
            </a:r>
            <a:r>
              <a:rPr lang="zh-CN" altLang="en-US" sz="2400" b="1" i="0">
                <a:solidFill>
                  <a:srgbClr val="C00000"/>
                </a:solidFill>
                <a:effectLst/>
                <a:latin typeface="Montserrat"/>
                <a:ea typeface="Microsoft YaHei UI"/>
              </a:rPr>
              <a:t>「那属土的怎样，凡属土的也就怎样；属天的怎样，凡属天的也就怎样。」</a:t>
            </a:r>
            <a:endParaRPr lang="en-US" altLang="zh-CN" sz="2400" b="1" i="0">
              <a:solidFill>
                <a:srgbClr val="C00000"/>
              </a:solidFill>
              <a:effectLst/>
              <a:latin typeface="Montserrat"/>
              <a:ea typeface="Microsoft YaHei UI"/>
            </a:endParaRPr>
          </a:p>
          <a:p>
            <a:pPr algn="l"/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8C285916-6224-DD65-06EC-2824ACF92849}"/>
              </a:ext>
            </a:extLst>
          </p:cNvPr>
          <p:cNvPicPr>
            <a:picLocks noGrp="1" noChangeAspect="1"/>
          </p:cNvPicPr>
          <p:nvPr>
            <p:ph type="tbl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5" y="1504950"/>
            <a:ext cx="6244677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28D30DCA-21B0-E862-3107-96AD92817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6" y="411443"/>
            <a:ext cx="12287250" cy="876300"/>
          </a:xfrm>
        </p:spPr>
        <p:txBody>
          <a:bodyPr>
            <a:normAutofit/>
          </a:bodyPr>
          <a:lstStyle/>
          <a:p>
            <a:r>
              <a:rPr lang="zh-CN" altLang="en-US" sz="2000" b="1" i="1" dirty="0">
                <a:latin typeface="微软雅黑 Light"/>
                <a:ea typeface="微软雅黑 Light"/>
              </a:rPr>
              <a:t>一个是属天的生命</a:t>
            </a:r>
            <a:r>
              <a:rPr lang="en-US" altLang="zh-CN" sz="2000" b="1" i="1" dirty="0">
                <a:latin typeface="微软雅黑 Light"/>
                <a:ea typeface="微软雅黑 Light"/>
              </a:rPr>
              <a:t>  Heavenly Life</a:t>
            </a:r>
            <a:r>
              <a:rPr lang="zh-CN" altLang="en-US" sz="2000" b="1" i="1" dirty="0">
                <a:latin typeface="微软雅黑 Light"/>
                <a:ea typeface="微软雅黑 Light"/>
              </a:rPr>
              <a:t>（</a:t>
            </a:r>
            <a:r>
              <a:rPr lang="zh-CN" altLang="en-US" sz="2000" b="1" i="1" dirty="0">
                <a:solidFill>
                  <a:srgbClr val="C00000"/>
                </a:solidFill>
                <a:latin typeface="微软雅黑 Light"/>
                <a:ea typeface="微软雅黑 Light"/>
              </a:rPr>
              <a:t>感恩的生命, thankful</a:t>
            </a:r>
            <a:r>
              <a:rPr lang="zh-CN" altLang="en-US" sz="2000" b="1" i="1" dirty="0">
                <a:latin typeface="微软雅黑 Light"/>
                <a:ea typeface="微软雅黑 Light"/>
              </a:rPr>
              <a:t>）</a:t>
            </a:r>
            <a:r>
              <a:rPr lang="en-US" altLang="zh-CN" sz="2000" b="1" i="1" dirty="0">
                <a:latin typeface="微软雅黑 Light"/>
                <a:ea typeface="微软雅黑 Light"/>
              </a:rPr>
              <a:t>--</a:t>
            </a:r>
            <a:r>
              <a:rPr lang="zh-CN" altLang="en-US" sz="2000" b="1" i="1" dirty="0">
                <a:latin typeface="微软雅黑 Light"/>
                <a:ea typeface="微软雅黑 Light"/>
              </a:rPr>
              <a:t>喜乐的生命</a:t>
            </a:r>
            <a:r>
              <a:rPr lang="en-US" altLang="zh-CN" sz="2000" b="1" i="1" dirty="0">
                <a:latin typeface="微软雅黑 Light"/>
                <a:ea typeface="微软雅黑 Light"/>
              </a:rPr>
              <a:t>    Joyful Life                             </a:t>
            </a:r>
            <a:br>
              <a:rPr lang="en-US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zh-CN" altLang="en-US" sz="2000" b="1" i="1" dirty="0">
                <a:latin typeface="微软雅黑 Light"/>
                <a:ea typeface="微软雅黑 Light"/>
              </a:rPr>
              <a:t>一个是属地的生命 Worldly Life（</a:t>
            </a:r>
            <a:r>
              <a:rPr lang="zh-CN" altLang="en-US" sz="2000" b="1" i="1" dirty="0">
                <a:solidFill>
                  <a:srgbClr val="C00000"/>
                </a:solidFill>
                <a:latin typeface="微软雅黑 Light"/>
                <a:ea typeface="微软雅黑 Light"/>
              </a:rPr>
              <a:t>忘恩的生命, ungrateful</a:t>
            </a:r>
            <a:r>
              <a:rPr lang="zh-CN" altLang="en-US" sz="2000" b="1" i="1" dirty="0">
                <a:latin typeface="微软雅黑 Light"/>
                <a:ea typeface="微软雅黑 Light"/>
              </a:rPr>
              <a:t>）</a:t>
            </a:r>
            <a:r>
              <a:rPr lang="en-US" altLang="zh-CN" sz="2000" b="1" i="1" dirty="0">
                <a:latin typeface="微软雅黑 Light"/>
                <a:ea typeface="微软雅黑 Light"/>
              </a:rPr>
              <a:t>---</a:t>
            </a:r>
            <a:r>
              <a:rPr lang="zh-CN" altLang="en-US" sz="2000" b="1" i="1" dirty="0">
                <a:latin typeface="微软雅黑 Light"/>
                <a:ea typeface="微软雅黑 Light"/>
              </a:rPr>
              <a:t>愁苦的生命  S</a:t>
            </a:r>
            <a:r>
              <a:rPr lang="en-CA" altLang="zh-CN" sz="2000" b="1" i="1" dirty="0">
                <a:latin typeface="微软雅黑 Light"/>
                <a:ea typeface="微软雅黑 Light"/>
              </a:rPr>
              <a:t>ad &amp;</a:t>
            </a:r>
            <a:r>
              <a:rPr lang="zh-CN" altLang="en-US" sz="2000" b="1" i="1" dirty="0">
                <a:latin typeface="微软雅黑 Light"/>
                <a:ea typeface="微软雅黑 Light"/>
              </a:rPr>
              <a:t> </a:t>
            </a:r>
            <a:r>
              <a:rPr lang="en-CA" altLang="zh-CN" sz="2000" b="1" i="1" dirty="0">
                <a:latin typeface="微软雅黑 Light"/>
                <a:ea typeface="微软雅黑 Light"/>
              </a:rPr>
              <a:t>Bitter</a:t>
            </a:r>
            <a:r>
              <a:rPr lang="zh-CN" altLang="en-US" sz="2000" b="1" i="1" dirty="0">
                <a:latin typeface="微软雅黑 Light"/>
                <a:ea typeface="微软雅黑 Light"/>
              </a:rPr>
              <a:t> Life</a:t>
            </a:r>
            <a:endParaRPr lang="zh-CN" altLang="en-US" sz="4800" b="1" dirty="0">
              <a:solidFill>
                <a:srgbClr val="FFC000"/>
              </a:solidFill>
              <a:latin typeface="微软雅黑 Light"/>
              <a:ea typeface="微软雅黑 Light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166D2F89-1AE2-2233-82BF-346C19A3F2AF}"/>
              </a:ext>
            </a:extLst>
          </p:cNvPr>
          <p:cNvSpPr txBox="1">
            <a:spLocks/>
          </p:cNvSpPr>
          <p:nvPr/>
        </p:nvSpPr>
        <p:spPr>
          <a:xfrm>
            <a:off x="7818783" y="846523"/>
            <a:ext cx="3935067" cy="1957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algn="l"/>
            <a:br>
              <a:rPr lang="en-US" altLang="zh-CN" sz="180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en-US" altLang="zh-CN" sz="3600" b="1" dirty="0">
                <a:solidFill>
                  <a:srgbClr val="FFC000"/>
                </a:solidFill>
                <a:latin typeface="Microsoft YaHei"/>
                <a:ea typeface="Microsoft YaHei"/>
                <a:sym typeface="Wingdings" panose="05000000000000000000" pitchFamily="2" charset="2"/>
              </a:rPr>
              <a:t></a:t>
            </a:r>
            <a:r>
              <a:rPr lang="zh-CN" altLang="en-US" sz="3600" b="1">
                <a:solidFill>
                  <a:srgbClr val="FF0000"/>
                </a:solidFill>
                <a:latin typeface="Microsoft YaHei"/>
                <a:ea typeface="Microsoft YaHei"/>
              </a:rPr>
              <a:t>不同</a:t>
            </a:r>
            <a:r>
              <a:rPr lang="zh-CN" altLang="en-US" sz="3600" b="1">
                <a:solidFill>
                  <a:srgbClr val="FFC000"/>
                </a:solidFill>
                <a:latin typeface="Microsoft YaHei"/>
                <a:ea typeface="Microsoft YaHei"/>
              </a:rPr>
              <a:t>的生命</a:t>
            </a:r>
            <a:endParaRPr lang="en-US" altLang="zh-CN" sz="3600" b="1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en-US" altLang="zh-CN" sz="3600" b="1" dirty="0">
                <a:solidFill>
                  <a:srgbClr val="FFC000"/>
                </a:solidFill>
                <a:latin typeface="Microsoft YaHei"/>
                <a:ea typeface="Microsoft YaHei"/>
              </a:rPr>
              <a:t>	</a:t>
            </a:r>
            <a:r>
              <a:rPr lang="zh-CN" altLang="en-US" sz="2800" b="1">
                <a:solidFill>
                  <a:srgbClr val="002060"/>
                </a:solidFill>
                <a:latin typeface="Microsoft YaHei"/>
                <a:ea typeface="Microsoft YaHei"/>
              </a:rPr>
              <a:t>有 </a:t>
            </a:r>
            <a:endParaRPr lang="en-US" altLang="zh-CN" sz="28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不同</a:t>
            </a:r>
            <a:r>
              <a:rPr lang="zh-CN" altLang="en-US" sz="36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的生活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FC0FAEF-43FA-536E-499D-B39ADC053B12}"/>
              </a:ext>
            </a:extLst>
          </p:cNvPr>
          <p:cNvSpPr txBox="1"/>
          <p:nvPr/>
        </p:nvSpPr>
        <p:spPr>
          <a:xfrm>
            <a:off x="742951" y="5438775"/>
            <a:ext cx="11020424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3200" b="1" dirty="0">
                <a:latin typeface="Montserrat"/>
                <a:sym typeface="Wingdings" panose="05000000000000000000" pitchFamily="2" charset="2"/>
              </a:rPr>
              <a:t></a:t>
            </a:r>
            <a:r>
              <a:rPr lang="zh-CN" altLang="en-US" sz="2800" b="1">
                <a:latin typeface="Montserrat"/>
              </a:rPr>
              <a:t>你活在哪个生命中就会遵循那个生命样式生活，没有中间道路可行。（</a:t>
            </a:r>
            <a:r>
              <a:rPr lang="zh-CN" altLang="en-US" sz="2800" b="1">
                <a:solidFill>
                  <a:srgbClr val="FF0000"/>
                </a:solidFill>
                <a:latin typeface="Montserrat"/>
              </a:rPr>
              <a:t>生命与生活</a:t>
            </a:r>
            <a:r>
              <a:rPr lang="zh-CN" altLang="en-US" sz="2800" b="1">
                <a:latin typeface="Montserrat"/>
              </a:rPr>
              <a:t>)   Which life you dwell in leads to different lives. There is no middle way. </a:t>
            </a:r>
          </a:p>
        </p:txBody>
      </p:sp>
    </p:spTree>
    <p:extLst>
      <p:ext uri="{BB962C8B-B14F-4D97-AF65-F5344CB8AC3E}">
        <p14:creationId xmlns:p14="http://schemas.microsoft.com/office/powerpoint/2010/main" val="83788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63BD743-2B2A-4A73-BB69-28CF3BEC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en-US" altLang="zh-CN" smtClean="0"/>
              <a:pPr/>
              <a:t>8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E09B530-0AC4-B5CB-8375-0A6E6F97E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Microsoft YaHei UI"/>
                <a:ea typeface="Microsoft YaHei UI"/>
              </a:rPr>
              <a:t>从马槽到空坟墓的</a:t>
            </a:r>
            <a:r>
              <a:rPr lang="zh-CN" altLang="en-US" sz="3200" dirty="0">
                <a:solidFill>
                  <a:srgbClr val="C00000"/>
                </a:solidFill>
                <a:latin typeface="Microsoft YaHei UI"/>
                <a:ea typeface="Microsoft YaHei UI"/>
              </a:rPr>
              <a:t>动情的神</a:t>
            </a:r>
            <a:r>
              <a:rPr lang="en-US" altLang="zh-CN" sz="3200" dirty="0">
                <a:solidFill>
                  <a:srgbClr val="C00000"/>
                </a:solidFill>
                <a:latin typeface="Microsoft YaHei UI"/>
                <a:ea typeface="Microsoft YaHei UI"/>
              </a:rPr>
              <a:t>--</a:t>
            </a:r>
            <a:r>
              <a:rPr lang="zh-CN" altLang="en-US" sz="3200" dirty="0">
                <a:solidFill>
                  <a:srgbClr val="C00000"/>
                </a:solidFill>
                <a:latin typeface="Microsoft YaHei UI"/>
                <a:ea typeface="Microsoft YaHei UI"/>
              </a:rPr>
              <a:t>祂肯，祂怒，祂怜悯，祂忍耐，祂忧伤，祂感同身受</a:t>
            </a:r>
            <a:r>
              <a:rPr lang="en-US" altLang="zh-CN" sz="3200" dirty="0">
                <a:solidFill>
                  <a:srgbClr val="C00000"/>
                </a:solidFill>
                <a:latin typeface="Microsoft YaHei UI"/>
                <a:ea typeface="Microsoft YaHei UI"/>
              </a:rPr>
              <a:t>……</a:t>
            </a:r>
            <a:br>
              <a:rPr lang="en-US" altLang="zh-CN" sz="3200" dirty="0">
                <a:solidFill>
                  <a:srgbClr val="C00000"/>
                </a:solidFill>
                <a:latin typeface="Microsoft YaHei UI"/>
                <a:ea typeface="Microsoft YaHei UI"/>
              </a:rPr>
            </a:br>
            <a:r>
              <a:rPr lang="en-US" altLang="zh-CN" sz="2800" dirty="0">
                <a:solidFill>
                  <a:srgbClr val="C00000"/>
                </a:solidFill>
                <a:latin typeface="Microsoft YaHei UI"/>
                <a:ea typeface="Microsoft YaHei UI"/>
              </a:rPr>
              <a:t> God's emotions vary from the manger to the empty tomb…</a:t>
            </a:r>
            <a:endParaRPr lang="zh-CN" altLang="en-US" sz="2800" dirty="0">
              <a:solidFill>
                <a:srgbClr val="C00000"/>
              </a:solidFill>
              <a:latin typeface="Microsoft YaHei UI"/>
              <a:ea typeface="Microsoft YaHei UI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386866-3DBC-00EF-BF9E-9D440B4FCE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74838"/>
            <a:ext cx="10515600" cy="41420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CN" altLang="en-US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腓立比书 Phillipians </a:t>
            </a:r>
            <a:r>
              <a:rPr lang="en-US" altLang="zh-CN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2</a:t>
            </a:r>
            <a:r>
              <a:rPr lang="zh-CN" altLang="en-US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：</a:t>
            </a:r>
            <a:r>
              <a:rPr lang="en-US" altLang="zh-CN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5</a:t>
            </a:r>
            <a:br>
              <a:rPr lang="en-US" altLang="zh-CN" sz="3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3200" dirty="0">
                <a:solidFill>
                  <a:schemeClr val="tx1"/>
                </a:solidFill>
                <a:latin typeface="Microsoft YaHei UI"/>
                <a:ea typeface="Microsoft YaHei UI"/>
              </a:rPr>
              <a:t>你们当以基督耶稣的心为心。</a:t>
            </a:r>
            <a:r>
              <a:rPr lang="zh-CN" altLang="en-US" sz="3200" dirty="0">
                <a:solidFill>
                  <a:srgbClr val="FFC000"/>
                </a:solidFill>
                <a:latin typeface="Microsoft YaHei UI"/>
                <a:ea typeface="Microsoft YaHei UI"/>
              </a:rPr>
              <a:t>（靠圣灵更新我们的心）</a:t>
            </a:r>
            <a:br>
              <a:rPr lang="en-US" altLang="zh-CN" sz="3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3200" dirty="0">
                <a:solidFill>
                  <a:srgbClr val="FFC000"/>
                </a:solidFill>
                <a:latin typeface="Microsoft YaHei UI"/>
                <a:ea typeface="Microsoft YaHei UI"/>
              </a:rPr>
              <a:t>   </a:t>
            </a:r>
            <a:r>
              <a:rPr lang="zh-CN" altLang="en-US" sz="3200" dirty="0">
                <a:solidFill>
                  <a:srgbClr val="C00000"/>
                </a:solidFill>
                <a:latin typeface="Microsoft YaHei UI"/>
                <a:ea typeface="Microsoft YaHei UI"/>
              </a:rPr>
              <a:t>(transform our hearts by the Holy Spirit)</a:t>
            </a:r>
            <a:br>
              <a:rPr lang="en-US" altLang="zh-CN" sz="3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路加福音 Luke </a:t>
            </a:r>
            <a:r>
              <a:rPr lang="en-US" altLang="zh-CN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9</a:t>
            </a:r>
            <a:r>
              <a:rPr lang="zh-CN" altLang="en-US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：</a:t>
            </a:r>
            <a:r>
              <a:rPr lang="en-US" altLang="zh-CN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56</a:t>
            </a:r>
            <a:br>
              <a:rPr lang="en-US" altLang="zh-CN" sz="3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3200" dirty="0">
                <a:solidFill>
                  <a:schemeClr val="tx1"/>
                </a:solidFill>
                <a:latin typeface="Microsoft YaHei UI"/>
                <a:ea typeface="Microsoft YaHei UI"/>
              </a:rPr>
              <a:t>人子来不是要灭人的性命，</a:t>
            </a:r>
            <a:r>
              <a:rPr lang="zh-CN" altLang="en-US" sz="3200" dirty="0">
                <a:solidFill>
                  <a:srgbClr val="FF0000"/>
                </a:solidFill>
                <a:latin typeface="Microsoft YaHei UI"/>
                <a:ea typeface="Microsoft YaHei UI"/>
              </a:rPr>
              <a:t>是要救人的性命。</a:t>
            </a:r>
            <a:br>
              <a:rPr lang="en-US" altLang="zh-CN" sz="3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br>
              <a:rPr lang="en-US" altLang="zh-CN" sz="3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约翰福音 John </a:t>
            </a:r>
            <a:r>
              <a:rPr lang="en-US" altLang="zh-CN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3</a:t>
            </a:r>
            <a:r>
              <a:rPr lang="zh-CN" altLang="en-US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：</a:t>
            </a:r>
            <a:r>
              <a:rPr lang="en-US" altLang="zh-CN" sz="3200" b="1" dirty="0">
                <a:solidFill>
                  <a:srgbClr val="FFC000"/>
                </a:solidFill>
                <a:latin typeface="Microsoft YaHei UI"/>
                <a:ea typeface="Microsoft YaHei UI"/>
              </a:rPr>
              <a:t>17</a:t>
            </a:r>
            <a:br>
              <a:rPr lang="en-US" altLang="zh-CN" sz="3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3200" dirty="0">
                <a:solidFill>
                  <a:schemeClr val="tx1"/>
                </a:solidFill>
                <a:latin typeface="Microsoft YaHei UI"/>
                <a:ea typeface="Microsoft YaHei UI"/>
              </a:rPr>
              <a:t>因为神差他的儿子降世，</a:t>
            </a:r>
            <a:r>
              <a:rPr lang="zh-CN" altLang="en-US" sz="3200" dirty="0">
                <a:solidFill>
                  <a:srgbClr val="FF0000"/>
                </a:solidFill>
                <a:latin typeface="Microsoft YaHei UI"/>
                <a:ea typeface="Microsoft YaHei UI"/>
              </a:rPr>
              <a:t>不是</a:t>
            </a:r>
            <a:r>
              <a:rPr lang="zh-CN" altLang="en-US" sz="3200" dirty="0">
                <a:solidFill>
                  <a:schemeClr val="tx1"/>
                </a:solidFill>
                <a:latin typeface="Microsoft YaHei UI"/>
                <a:ea typeface="Microsoft YaHei UI"/>
              </a:rPr>
              <a:t>要定世人的罪，</a:t>
            </a:r>
            <a:r>
              <a:rPr lang="zh-CN" altLang="en-US" sz="3200" dirty="0">
                <a:solidFill>
                  <a:srgbClr val="FF0000"/>
                </a:solidFill>
                <a:latin typeface="Microsoft YaHei UI"/>
                <a:ea typeface="Microsoft YaHei UI"/>
              </a:rPr>
              <a:t>乃是要叫世人因他得救。 </a:t>
            </a:r>
          </a:p>
        </p:txBody>
      </p:sp>
    </p:spTree>
    <p:extLst>
      <p:ext uri="{BB962C8B-B14F-4D97-AF65-F5344CB8AC3E}">
        <p14:creationId xmlns:p14="http://schemas.microsoft.com/office/powerpoint/2010/main" val="247025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0084C2-93EA-FF95-FE91-CEE6D0B9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3725" cy="1335088"/>
          </a:xfrm>
        </p:spPr>
        <p:txBody>
          <a:bodyPr>
            <a:normAutofit fontScale="90000"/>
          </a:bodyPr>
          <a:lstStyle/>
          <a:p>
            <a:r>
              <a:rPr lang="zh-CN" altLang="en-US" sz="4800">
                <a:latin typeface="Microsoft YaHei UI"/>
                <a:ea typeface="Microsoft YaHei UI"/>
              </a:rPr>
              <a:t>用</a:t>
            </a:r>
            <a:r>
              <a:rPr lang="zh-CN" altLang="en-US" sz="4800">
                <a:solidFill>
                  <a:srgbClr val="C00000"/>
                </a:solidFill>
                <a:latin typeface="Microsoft YaHei UI"/>
                <a:ea typeface="Microsoft YaHei UI"/>
              </a:rPr>
              <a:t>福音</a:t>
            </a:r>
            <a:r>
              <a:rPr lang="zh-CN" altLang="en-US" sz="4800">
                <a:latin typeface="Microsoft YaHei UI"/>
                <a:ea typeface="Microsoft YaHei UI"/>
              </a:rPr>
              <a:t>（根基）建造</a:t>
            </a:r>
            <a:r>
              <a:rPr lang="zh-CN" altLang="en-US" sz="4800">
                <a:solidFill>
                  <a:srgbClr val="FF0000"/>
                </a:solidFill>
                <a:latin typeface="Microsoft YaHei UI"/>
                <a:ea typeface="Microsoft YaHei UI"/>
              </a:rPr>
              <a:t>家庭生活</a:t>
            </a:r>
            <a:r>
              <a:rPr lang="zh-CN" altLang="en-US" sz="4000">
                <a:solidFill>
                  <a:srgbClr val="FF0000"/>
                </a:solidFill>
                <a:latin typeface="Microsoft YaHei UI"/>
                <a:ea typeface="Microsoft YaHei UI"/>
              </a:rPr>
              <a:t>Build a family life through the Gospel as the Foundation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12228D-2B1D-43EF-8983-8F6B549C5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en-US" altLang="zh-CN" noProof="0" smtClean="0"/>
              <a:pPr rtl="0"/>
              <a:t>9</a:t>
            </a:fld>
            <a:endParaRPr lang="zh-CN" altLang="en-US" noProof="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C141092-49AD-EB2C-188E-383D5974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1789829"/>
            <a:ext cx="5856051" cy="4159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B59E16-3754-5271-3E93-D5A5275FF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77" y="1789829"/>
            <a:ext cx="3895150" cy="4159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002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Custom 23">
      <a:dk1>
        <a:sysClr val="windowText" lastClr="000000"/>
      </a:dk1>
      <a:lt1>
        <a:sysClr val="window" lastClr="FFFFFF"/>
      </a:lt1>
      <a:dk2>
        <a:srgbClr val="6D3200"/>
      </a:dk2>
      <a:lt2>
        <a:srgbClr val="D8B97A"/>
      </a:lt2>
      <a:accent1>
        <a:srgbClr val="306994"/>
      </a:accent1>
      <a:accent2>
        <a:srgbClr val="39577A"/>
      </a:accent2>
      <a:accent3>
        <a:srgbClr val="7E5E34"/>
      </a:accent3>
      <a:accent4>
        <a:srgbClr val="B7B374"/>
      </a:accent4>
      <a:accent5>
        <a:srgbClr val="2C1600"/>
      </a:accent5>
      <a:accent6>
        <a:srgbClr val="864A3F"/>
      </a:accent6>
      <a:hlink>
        <a:srgbClr val="D8B97A"/>
      </a:hlink>
      <a:folHlink>
        <a:srgbClr val="D8B97A"/>
      </a:folHlink>
    </a:clrScheme>
    <a:fontScheme name="Custom 20">
      <a:majorFont>
        <a:latin typeface="Edwardian Script ITC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566787_TF22987246" id="{72720CEE-364F-46BE-AE20-6C7966CC163B}" vid="{407FFBA5-D031-4849-AD9E-46559B48ABA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复古演示文稿</Template>
  <TotalTime>802</TotalTime>
  <Words>2199</Words>
  <Application>Microsoft Office PowerPoint</Application>
  <PresentationFormat>宽屏</PresentationFormat>
  <Paragraphs>206</Paragraphs>
  <Slides>40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3" baseType="lpstr">
      <vt:lpstr>inherit</vt:lpstr>
      <vt:lpstr>Microsoft YaHei UI</vt:lpstr>
      <vt:lpstr>微软雅黑</vt:lpstr>
      <vt:lpstr>微软雅黑</vt:lpstr>
      <vt:lpstr>微软雅黑 Light</vt:lpstr>
      <vt:lpstr>Aptos</vt:lpstr>
      <vt:lpstr>Arial</vt:lpstr>
      <vt:lpstr>Calibri</vt:lpstr>
      <vt:lpstr>Corbel</vt:lpstr>
      <vt:lpstr>Lato</vt:lpstr>
      <vt:lpstr>Montserrat</vt:lpstr>
      <vt:lpstr>Wingdings</vt:lpstr>
      <vt:lpstr>Office 主题</vt:lpstr>
      <vt:lpstr>演示文稿标题</vt:lpstr>
      <vt:lpstr>真正的朋友 True Friends</vt:lpstr>
      <vt:lpstr>你认为你现在面对的最大问题是什么？ What's the biggest challenge  you are facing right now?</vt:lpstr>
      <vt:lpstr>幸福不是拼命地爬到山顶， 也不是在山下漫无目的地游逛， 幸福是向山顶努力攀爬过程中的种种经历和感受。 Happiness is not striving to reach the mountain top or aimlessly wandering at the bottom. Happiness is rich experiences and feelings in climbing.</vt:lpstr>
      <vt:lpstr>拥有的更多，  亦不代表人生就能够更幸福 Possess More ≠  More Happiness in Life</vt:lpstr>
      <vt:lpstr>PowerPoint 演示文稿</vt:lpstr>
      <vt:lpstr>一个是属天的生命  Heavenly Life（感恩的生命, thankful）--喜乐的生命    Joyful Life                              一个是属地的生命 Worldly Life（忘恩的生命, ungrateful）---愁苦的生命  Sad &amp; Bitter Life</vt:lpstr>
      <vt:lpstr>从马槽到空坟墓的动情的神--祂肯，祂怒，祂怜悯，祂忍耐，祂忧伤，祂感同身受……  God's emotions vary from the manger to the empty tomb…</vt:lpstr>
      <vt:lpstr>用福音（根基）建造家庭生活Build a family life through the Gospel as the Foundation</vt:lpstr>
      <vt:lpstr>认识神Knowing God：（悔改repent，回家return home） 就是与神建立亲密的关系 Have Intimacy with God</vt:lpstr>
      <vt:lpstr>【传道书Ecc.3:1】「凡事都有定期，天下万务都有定时。」For everything there is a season.</vt:lpstr>
      <vt:lpstr>PowerPoint 演示文稿</vt:lpstr>
      <vt:lpstr>神一直没有放弃， 神的手在寻找我们 God never forsakes us. His hand is searching for us.  </vt:lpstr>
      <vt:lpstr>Good Smaritan 好撒玛利亚人 有神的爱就会爱人 With God’s love, we can love others.</vt:lpstr>
      <vt:lpstr>图表幻灯片</vt:lpstr>
      <vt:lpstr>PowerPoint 演示文稿</vt:lpstr>
      <vt:lpstr>婚姻 Marriage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这就是 当我向耶稣抱怨 我的生活有多艰难时的样子。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在冲突中 领受福音 </vt:lpstr>
      <vt:lpstr>PowerPoint 演示文稿</vt:lpstr>
      <vt:lpstr>PowerPoint 演示文稿</vt:lpstr>
      <vt:lpstr>PowerPoint 演示文稿</vt:lpstr>
      <vt:lpstr>PowerPoint 演示文稿</vt:lpstr>
      <vt:lpstr>马克·吐温 名言 —— 人一生两个最重要的日子</vt:lpstr>
      <vt:lpstr>PowerPoint 演示文稿</vt:lpstr>
      <vt:lpstr>  我们的故事</vt:lpstr>
      <vt:lpstr>电影《幸福的黄手帕》，改编自美国Pete Hamill的公路小说“Going Home”（福音故事：最温馨的词语是福音之爱，如同母爱）</vt:lpstr>
      <vt:lpstr>分隔幻灯片</vt:lpstr>
      <vt:lpstr>讨论题目Questions for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yuan</dc:creator>
  <cp:lastModifiedBy> </cp:lastModifiedBy>
  <cp:revision>364</cp:revision>
  <dcterms:created xsi:type="dcterms:W3CDTF">2024-10-07T23:54:03Z</dcterms:created>
  <dcterms:modified xsi:type="dcterms:W3CDTF">2024-11-03T01:01:16Z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2018-08-01T18:49:12.3702636Z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