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  <p:sldMasterId id="2147483674" r:id="rId5"/>
    <p:sldMasterId id="2147483682" r:id="rId6"/>
    <p:sldMasterId id="2147483687" r:id="rId7"/>
  </p:sldMasterIdLst>
  <p:notesMasterIdLst>
    <p:notesMasterId r:id="rId10"/>
  </p:notesMasterIdLst>
  <p:sldIdLst>
    <p:sldId id="256" r:id="rId8"/>
    <p:sldId id="258" r:id="rId9"/>
  </p:sldIdLst>
  <p:sldSz cx="12192000" cy="6858000"/>
  <p:notesSz cx="6858000" cy="9144000"/>
  <p:embeddedFontLst>
    <p:embeddedFont>
      <p:font typeface="Canadiana Text" panose="02010503040500000000" pitchFamily="50" charset="0"/>
      <p:regular r:id="rId11"/>
      <p:bold r:id="rId12"/>
      <p:italic r:id="rId13"/>
      <p:boldItalic r:id="rId14"/>
    </p:embeddedFont>
    <p:embeddedFont>
      <p:font typeface="Canadiana Text SemiBold" panose="02010703040500000000" pitchFamily="50" charset="0"/>
      <p:bold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" id="{7608D24B-57A9-CD4D-8528-7163FD3955CE}">
          <p14:sldIdLst/>
        </p14:section>
        <p14:section name="Section divider" id="{8CA7DC6A-BCDC-9640-A654-2E4D466FB321}">
          <p14:sldIdLst/>
        </p14:section>
        <p14:section name="Content" id="{018F041E-4E5B-6646-A1A2-E8C8A346E0BA}">
          <p14:sldIdLst>
            <p14:sldId id="256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7954"/>
    <a:srgbClr val="8758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6" autoAdjust="0"/>
    <p:restoredTop sz="94231" autoAdjust="0"/>
  </p:normalViewPr>
  <p:slideViewPr>
    <p:cSldViewPr snapToGrid="0" snapToObjects="1" showGuides="1">
      <p:cViewPr varScale="1">
        <p:scale>
          <a:sx n="59" d="100"/>
          <a:sy n="59" d="100"/>
        </p:scale>
        <p:origin x="868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664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font" Target="fonts/font1.fntdata"/><Relationship Id="rId5" Type="http://schemas.openxmlformats.org/officeDocument/2006/relationships/slideMaster" Target="slideMasters/slideMaster2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Canadiana Text" panose="020105030405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Canadiana Text" panose="02010503040500000000" pitchFamily="50" charset="0"/>
              </a:defRPr>
            </a:lvl1pPr>
          </a:lstStyle>
          <a:p>
            <a:fld id="{C8D2438D-68EC-274D-A8B2-B84534C00690}" type="datetimeFigureOut">
              <a:rPr lang="en-US" smtClean="0"/>
              <a:pPr/>
              <a:t>4/1/2026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Canadiana Text" panose="020105030405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Canadiana Text" panose="02010503040500000000" pitchFamily="50" charset="0"/>
              </a:defRPr>
            </a:lvl1pPr>
          </a:lstStyle>
          <a:p>
            <a:fld id="{128783A6-7E65-2B43-890B-4173FC8BCA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217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Canadiana Text" panose="02010503040500000000" pitchFamily="50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Canadiana Text" panose="02010503040500000000" pitchFamily="50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Canadiana Text" panose="02010503040500000000" pitchFamily="50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Canadiana Text" panose="02010503040500000000" pitchFamily="50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Canadiana Text" panose="02010503040500000000" pitchFamily="50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8783A6-7E65-2B43-890B-4173FC8BCA3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758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65A37-9EBD-BF44-98FB-F9C7E1F4A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22960"/>
            <a:ext cx="8961120" cy="109728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Canadiana Text" panose="020105030405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374DF07B-0E7D-4CC0-861C-6D86ABD3AC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193925"/>
            <a:ext cx="8961120" cy="3841750"/>
          </a:xfrm>
          <a:prstGeom prst="rect">
            <a:avLst/>
          </a:prstGeom>
        </p:spPr>
        <p:txBody>
          <a:bodyPr/>
          <a:lstStyle>
            <a:lvl2pPr marL="342900" indent="-342900">
              <a:buFont typeface="Arial" panose="020B0604020202020204" pitchFamily="34" charset="0"/>
              <a:buChar char="•"/>
              <a:defRPr/>
            </a:lvl2pPr>
            <a:lvl3pPr marL="731520" indent="-342900">
              <a:buFont typeface="Arial" panose="020B0604020202020204" pitchFamily="34" charset="0"/>
              <a:buChar char="•"/>
              <a:defRPr/>
            </a:lvl3pPr>
            <a:lvl4pPr marL="1097280" indent="-342900">
              <a:buFont typeface="Arial" panose="020B0604020202020204" pitchFamily="34" charset="0"/>
              <a:buChar char="•"/>
              <a:defRPr/>
            </a:lvl4pPr>
            <a:lvl5pPr>
              <a:defRPr/>
            </a:lvl5pPr>
            <a:lvl6pPr marL="1458468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lvl6pPr>
            <a:lvl7pPr marL="1824228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lvl7pPr>
            <a:lvl8pPr marL="2189988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lvl8pPr>
            <a:lvl9pPr marL="2555748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14082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+ Title + Content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23B25B1-687C-1D40-A269-AB6BBB29E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448878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665A37-9EBD-BF44-98FB-F9C7E1F4A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22960"/>
            <a:ext cx="2468880" cy="91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A7844-9A1E-214D-A203-E3D199BF271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2194560"/>
            <a:ext cx="2651760" cy="3657600"/>
          </a:xfrm>
          <a:prstGeom prst="rect">
            <a:avLst/>
          </a:prstGeom>
        </p:spPr>
        <p:txBody>
          <a:bodyPr/>
          <a:lstStyle>
            <a:lvl1pPr>
              <a:defRPr sz="2000" b="1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14AE13-8B23-724B-9723-97800E35D9DE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114800" y="822960"/>
            <a:ext cx="3291840" cy="1154430"/>
          </a:xfrm>
          <a:prstGeom prst="rect">
            <a:avLst/>
          </a:prstGeom>
        </p:spPr>
        <p:txBody>
          <a:bodyPr/>
          <a:lstStyle>
            <a:lvl1pPr>
              <a:defRPr sz="1800" b="1" i="0">
                <a:solidFill>
                  <a:schemeClr val="tx2"/>
                </a:solidFill>
                <a:latin typeface="Canadiana Text SemiBold" panose="02010503040500000000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FCDFE41-80AA-446E-94DE-9CE8EF13F3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14800" y="2194561"/>
            <a:ext cx="3474720" cy="384047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 marL="342900" indent="-342900">
              <a:buFont typeface="Arial" panose="020B0604020202020204" pitchFamily="34" charset="0"/>
              <a:buChar char="•"/>
              <a:defRPr sz="1600"/>
            </a:lvl2pPr>
            <a:lvl3pPr marL="731520" indent="-342900">
              <a:buFont typeface="Arial" panose="020B0604020202020204" pitchFamily="34" charset="0"/>
              <a:buChar char="•"/>
              <a:defRPr sz="1600"/>
            </a:lvl3pPr>
            <a:lvl4pPr marL="1097280" indent="-342900">
              <a:buFont typeface="Arial" panose="020B0604020202020204" pitchFamily="34" charset="0"/>
              <a:buChar char="•"/>
              <a:defRPr sz="1600"/>
            </a:lvl4pPr>
            <a:lvl5pPr>
              <a:defRPr/>
            </a:lvl5pPr>
            <a:lvl6pPr marL="1458468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6pPr>
            <a:lvl7pPr marL="1824228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7pPr>
            <a:lvl8pPr marL="2189988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8pPr>
            <a:lvl9pPr marL="2555748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0DA71CFD-80B5-4D5B-ABE5-7385184D4AD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29600" y="2194561"/>
            <a:ext cx="3474720" cy="384047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 marL="342900" indent="-342900">
              <a:buFont typeface="Arial" panose="020B0604020202020204" pitchFamily="34" charset="0"/>
              <a:buChar char="•"/>
              <a:defRPr sz="1600"/>
            </a:lvl2pPr>
            <a:lvl3pPr marL="731520" indent="-342900">
              <a:buFont typeface="Arial" panose="020B0604020202020204" pitchFamily="34" charset="0"/>
              <a:buChar char="•"/>
              <a:defRPr sz="1600"/>
            </a:lvl3pPr>
            <a:lvl4pPr marL="1097280" indent="-342900">
              <a:buFont typeface="Arial" panose="020B0604020202020204" pitchFamily="34" charset="0"/>
              <a:buChar char="•"/>
              <a:defRPr sz="1600"/>
            </a:lvl4pPr>
            <a:lvl5pPr>
              <a:defRPr/>
            </a:lvl5pPr>
            <a:lvl6pPr marL="1458468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6pPr>
            <a:lvl7pPr marL="1824228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7pPr>
            <a:lvl8pPr marL="2189988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8pPr>
            <a:lvl9pPr marL="2555748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14122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1/2,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906CD4-F4BC-FE42-9317-EF65CA4666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6075947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665A37-9EBD-BF44-98FB-F9C7E1F4A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22960"/>
            <a:ext cx="4846320" cy="91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ED851C-7406-45F9-B023-9435C3A3BF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2194561"/>
            <a:ext cx="4846320" cy="384047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 marL="342900" indent="-342900">
              <a:buFont typeface="Arial" panose="020B0604020202020204" pitchFamily="34" charset="0"/>
              <a:buChar char="•"/>
              <a:defRPr sz="1600"/>
            </a:lvl2pPr>
            <a:lvl3pPr marL="731520" indent="-342900">
              <a:buFont typeface="Arial" panose="020B0604020202020204" pitchFamily="34" charset="0"/>
              <a:buChar char="•"/>
              <a:defRPr sz="1600"/>
            </a:lvl3pPr>
            <a:lvl4pPr marL="1097280" indent="-342900">
              <a:buFont typeface="Arial" panose="020B0604020202020204" pitchFamily="34" charset="0"/>
              <a:buChar char="•"/>
              <a:defRPr sz="1600"/>
            </a:lvl4pPr>
            <a:lvl5pPr>
              <a:defRPr/>
            </a:lvl5pPr>
            <a:lvl6pPr marL="1458468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6pPr>
            <a:lvl7pPr marL="1824228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7pPr>
            <a:lvl8pPr marL="2189988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8pPr>
            <a:lvl9pPr marL="2555748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9B9A778-10AC-9B4D-99B0-FAE5179A582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766560" y="822960"/>
            <a:ext cx="4853940" cy="82391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26785F5-32B2-4CC4-8584-DA60229924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66560" y="2194561"/>
            <a:ext cx="4846320" cy="384047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 marL="342900" indent="-342900">
              <a:buFont typeface="Arial" panose="020B0604020202020204" pitchFamily="34" charset="0"/>
              <a:buChar char="•"/>
              <a:defRPr sz="1600"/>
            </a:lvl2pPr>
            <a:lvl3pPr marL="731520" indent="-342900">
              <a:buFont typeface="Arial" panose="020B0604020202020204" pitchFamily="34" charset="0"/>
              <a:buChar char="•"/>
              <a:defRPr sz="1600"/>
            </a:lvl3pPr>
            <a:lvl4pPr marL="1097280" indent="-342900">
              <a:buFont typeface="Arial" panose="020B0604020202020204" pitchFamily="34" charset="0"/>
              <a:buChar char="•"/>
              <a:defRPr sz="1600"/>
            </a:lvl4pPr>
            <a:lvl5pPr>
              <a:defRPr/>
            </a:lvl5pPr>
            <a:lvl6pPr marL="1458468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6pPr>
            <a:lvl7pPr marL="1824228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7pPr>
            <a:lvl8pPr marL="2189988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8pPr>
            <a:lvl9pPr marL="2555748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12127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/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4043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2DC39FE-ED1A-5147-9F11-0B275F3B88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636394" cy="6858000"/>
          </a:xfrm>
          <a:prstGeom prst="rect">
            <a:avLst/>
          </a:prstGeom>
          <a:solidFill>
            <a:srgbClr val="E4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adiana Text" panose="02010503040500000000" pitchFamily="50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665A37-9EBD-BF44-98FB-F9C7E1F4A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75983"/>
            <a:ext cx="2926080" cy="33832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85BE3B7-C2B6-0C48-8222-8633D63ED95C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57200" y="5394960"/>
            <a:ext cx="2926080" cy="274320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43A1FBC-C118-FF40-944E-9690940069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5760720"/>
            <a:ext cx="2926080" cy="73152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96C4302-F14A-524B-9B3E-76AA468CCC9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36963" y="0"/>
            <a:ext cx="8555037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4000"/>
            </a:lvl1pPr>
          </a:lstStyle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1CD7BF-F43B-9946-A304-1EA059761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488373"/>
            <a:ext cx="789709" cy="78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702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638EC22-7FB8-CF4A-AEAE-2929F05DE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636394" cy="6858000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adiana Text" panose="02010503040500000000" pitchFamily="50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665A37-9EBD-BF44-98FB-F9C7E1F4A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75983"/>
            <a:ext cx="2926080" cy="3383280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Canadiana Text" panose="02010503040500000000" pitchFamily="2" charset="0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85BE3B7-C2B6-0C48-8222-8633D63ED95C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57200" y="5394960"/>
            <a:ext cx="2926080" cy="274320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Canadiana Text" panose="020105030405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43A1FBC-C118-FF40-944E-9690940069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5760720"/>
            <a:ext cx="2926080" cy="731520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Canadiana Text" panose="02010503040500000000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96C4302-F14A-524B-9B3E-76AA468CCC9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36963" y="0"/>
            <a:ext cx="8555037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4000" b="0" i="0">
                <a:latin typeface="Canadiana Text" panose="020105030405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1CD7BF-F43B-9946-A304-1EA059761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488373"/>
            <a:ext cx="789709" cy="78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8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55A9DAD-80CB-AE44-8C61-0E0CB7507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636394" cy="6858000"/>
          </a:xfrm>
          <a:prstGeom prst="rect">
            <a:avLst/>
          </a:prstGeom>
          <a:solidFill>
            <a:srgbClr val="2C73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adiana Text" panose="02010503040500000000" pitchFamily="50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665A37-9EBD-BF44-98FB-F9C7E1F4A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75983"/>
            <a:ext cx="2926080" cy="33832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85BE3B7-C2B6-0C48-8222-8633D63ED95C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57200" y="5394960"/>
            <a:ext cx="2926080" cy="274320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43A1FBC-C118-FF40-944E-9690940069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5760720"/>
            <a:ext cx="2926080" cy="73152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96C4302-F14A-524B-9B3E-76AA468CCC9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36963" y="0"/>
            <a:ext cx="8555037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4000"/>
            </a:lvl1pPr>
          </a:lstStyle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1CD7BF-F43B-9946-A304-1EA059761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488373"/>
            <a:ext cx="789709" cy="78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388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0814EAC-BEC8-5543-BC78-421F586A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63639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adiana Text" panose="02010503040500000000" pitchFamily="50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665A37-9EBD-BF44-98FB-F9C7E1F4A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75983"/>
            <a:ext cx="2926080" cy="33832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85BE3B7-C2B6-0C48-8222-8633D63ED95C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57200" y="5394960"/>
            <a:ext cx="2926080" cy="274320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43A1FBC-C118-FF40-944E-9690940069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5760720"/>
            <a:ext cx="2926080" cy="73152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96C4302-F14A-524B-9B3E-76AA468CCC9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36963" y="0"/>
            <a:ext cx="8555037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4000"/>
            </a:lvl1pPr>
          </a:lstStyle>
          <a:p>
            <a:endParaRPr lang="en-US"/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E7C60F46-4207-BD49-A2EA-FC9A576BD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488373"/>
            <a:ext cx="789709" cy="78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466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124586D-E7BA-1D49-9ACF-BF2980BCA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636394" cy="6858000"/>
          </a:xfrm>
          <a:prstGeom prst="rect">
            <a:avLst/>
          </a:prstGeom>
          <a:solidFill>
            <a:srgbClr val="004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adiana Text" panose="02010503040500000000" pitchFamily="50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665A37-9EBD-BF44-98FB-F9C7E1F4A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75983"/>
            <a:ext cx="2926080" cy="33832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85BE3B7-C2B6-0C48-8222-8633D63ED95C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57200" y="5394960"/>
            <a:ext cx="2926080" cy="274320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43A1FBC-C118-FF40-944E-9690940069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5760720"/>
            <a:ext cx="2926080" cy="73152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96C4302-F14A-524B-9B3E-76AA468CCC9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36963" y="0"/>
            <a:ext cx="8555037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4000"/>
            </a:lvl1pPr>
          </a:lstStyle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1CD7BF-F43B-9946-A304-1EA059761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488373"/>
            <a:ext cx="789709" cy="78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297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2DC39FE-ED1A-5147-9F11-0B275F3B88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636394" cy="6858000"/>
          </a:xfrm>
          <a:prstGeom prst="rect">
            <a:avLst/>
          </a:prstGeom>
          <a:solidFill>
            <a:srgbClr val="E4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adiana Text" panose="02010503040500000000" pitchFamily="50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665A37-9EBD-BF44-98FB-F9C7E1F4A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75981"/>
            <a:ext cx="2926080" cy="47548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96C4302-F14A-524B-9B3E-76AA468CCC9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36963" y="0"/>
            <a:ext cx="8555037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4000"/>
            </a:lvl1pPr>
          </a:lstStyle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1CD7BF-F43B-9946-A304-1EA059761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488373"/>
            <a:ext cx="789709" cy="78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061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55A9DAD-80CB-AE44-8C61-0E0CB7507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636394" cy="6858000"/>
          </a:xfrm>
          <a:prstGeom prst="rect">
            <a:avLst/>
          </a:prstGeom>
          <a:solidFill>
            <a:srgbClr val="2C73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adiana Text" panose="02010503040500000000" pitchFamily="50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665A37-9EBD-BF44-98FB-F9C7E1F4A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75983"/>
            <a:ext cx="2926080" cy="47548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96C4302-F14A-524B-9B3E-76AA468CCC9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36963" y="0"/>
            <a:ext cx="8555037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4000"/>
            </a:lvl1pPr>
          </a:lstStyle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1CD7BF-F43B-9946-A304-1EA059761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488373"/>
            <a:ext cx="789709" cy="78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92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65A37-9EBD-BF44-98FB-F9C7E1F4A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22960"/>
            <a:ext cx="8961120" cy="109728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D10D831-A8C7-4862-A8C6-208E3353FA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193925"/>
            <a:ext cx="5029200" cy="384175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 marL="342900" indent="-342900">
              <a:buFont typeface="Arial" panose="020B0604020202020204" pitchFamily="34" charset="0"/>
              <a:buChar char="•"/>
              <a:defRPr sz="1600"/>
            </a:lvl2pPr>
            <a:lvl3pPr marL="731520" indent="-342900">
              <a:buFont typeface="Arial" panose="020B0604020202020204" pitchFamily="34" charset="0"/>
              <a:buChar char="•"/>
              <a:defRPr sz="1600"/>
            </a:lvl3pPr>
            <a:lvl4pPr marL="1097280" indent="-342900">
              <a:buFont typeface="Arial" panose="020B0604020202020204" pitchFamily="34" charset="0"/>
              <a:buChar char="•"/>
              <a:defRPr sz="1600"/>
            </a:lvl4pPr>
            <a:lvl5pPr>
              <a:defRPr/>
            </a:lvl5pPr>
            <a:lvl6pPr marL="1458468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6pPr>
            <a:lvl7pPr marL="1824228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7pPr>
            <a:lvl8pPr marL="2189988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8pPr>
            <a:lvl9pPr marL="2555748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D72D8E9-7978-43B2-B6DC-8586510ACC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92238" y="2193925"/>
            <a:ext cx="5029200" cy="384175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 marL="342900" indent="-342900">
              <a:buFont typeface="Arial" panose="020B0604020202020204" pitchFamily="34" charset="0"/>
              <a:buChar char="•"/>
              <a:defRPr sz="1600"/>
            </a:lvl2pPr>
            <a:lvl3pPr marL="731520" indent="-342900">
              <a:buFont typeface="Arial" panose="020B0604020202020204" pitchFamily="34" charset="0"/>
              <a:buChar char="•"/>
              <a:defRPr sz="1600"/>
            </a:lvl3pPr>
            <a:lvl4pPr marL="1097280" indent="-342900">
              <a:buFont typeface="Arial" panose="020B0604020202020204" pitchFamily="34" charset="0"/>
              <a:buChar char="•"/>
              <a:defRPr sz="1600"/>
            </a:lvl4pPr>
            <a:lvl5pPr>
              <a:defRPr/>
            </a:lvl5pPr>
            <a:lvl6pPr marL="1458468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6pPr>
            <a:lvl7pPr marL="1824228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7pPr>
            <a:lvl8pPr marL="2189988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8pPr>
            <a:lvl9pPr marL="2555748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98307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0814EAC-BEC8-5543-BC78-421F586A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636394" cy="6858000"/>
          </a:xfrm>
          <a:prstGeom prst="rect">
            <a:avLst/>
          </a:prstGeom>
          <a:solidFill>
            <a:srgbClr val="B68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adiana Text" panose="02010503040500000000" pitchFamily="50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665A37-9EBD-BF44-98FB-F9C7E1F4A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75983"/>
            <a:ext cx="2926080" cy="47548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96C4302-F14A-524B-9B3E-76AA468CCC9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36963" y="0"/>
            <a:ext cx="8555037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4000"/>
            </a:lvl1pPr>
          </a:lstStyle>
          <a:p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DAE81261-6FFE-8E47-A5F0-E3ED1FEE1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488373"/>
            <a:ext cx="789709" cy="78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760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D57868-15A8-C243-893E-2BDF04BF4F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743200"/>
            <a:ext cx="12192000" cy="923330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defRPr sz="6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8345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26202EF-BB41-584F-8386-3BAE93B26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22960"/>
            <a:ext cx="3383280" cy="109728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EC118FD9-329F-A643-95F1-CAE3FB86D7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2194561"/>
            <a:ext cx="3429000" cy="384047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 marL="342900" indent="-342900">
              <a:buFont typeface="Arial" panose="020B0604020202020204" pitchFamily="34" charset="0"/>
              <a:buChar char="•"/>
              <a:defRPr sz="1600"/>
            </a:lvl2pPr>
            <a:lvl3pPr marL="731520" indent="-342900">
              <a:buFont typeface="Arial" panose="020B0604020202020204" pitchFamily="34" charset="0"/>
              <a:buChar char="•"/>
              <a:defRPr sz="1600"/>
            </a:lvl3pPr>
            <a:lvl4pPr marL="1097280" indent="-342900">
              <a:buFont typeface="Arial" panose="020B0604020202020204" pitchFamily="34" charset="0"/>
              <a:buChar char="•"/>
              <a:defRPr sz="1600"/>
            </a:lvl4pPr>
            <a:lvl5pPr>
              <a:defRPr/>
            </a:lvl5pPr>
            <a:lvl6pPr marL="1458468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6pPr>
            <a:lvl7pPr marL="1824228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7pPr>
            <a:lvl8pPr marL="2189988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8pPr>
            <a:lvl9pPr marL="2555748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094B944F-7946-C448-A371-6EF60C15E16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19600" y="0"/>
            <a:ext cx="7772400" cy="6858000"/>
          </a:xfrm>
          <a:prstGeom prst="rect">
            <a:avLst/>
          </a:prstGeom>
        </p:spPr>
        <p:txBody>
          <a:bodyPr wrap="square" anchor="ctr" anchorCtr="0"/>
          <a:lstStyle>
            <a:lvl1pPr algn="ctr">
              <a:defRPr sz="4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637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photo #2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A767EA6-21C7-0A45-8174-CEF7CDB24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22960"/>
            <a:ext cx="3383280" cy="109728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CF32BBA-6CEF-8F4A-99F9-ADF7DDACC4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2194561"/>
            <a:ext cx="2926080" cy="384047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 marL="342900" indent="-342900">
              <a:buFont typeface="Arial" panose="020B0604020202020204" pitchFamily="34" charset="0"/>
              <a:buChar char="•"/>
              <a:defRPr sz="1600"/>
            </a:lvl2pPr>
            <a:lvl3pPr marL="731520" indent="-342900">
              <a:buFont typeface="Arial" panose="020B0604020202020204" pitchFamily="34" charset="0"/>
              <a:buChar char="•"/>
              <a:defRPr sz="1600"/>
            </a:lvl3pPr>
            <a:lvl4pPr marL="1097280" indent="-342900">
              <a:buFont typeface="Arial" panose="020B0604020202020204" pitchFamily="34" charset="0"/>
              <a:buChar char="•"/>
              <a:defRPr sz="1600"/>
            </a:lvl4pPr>
            <a:lvl5pPr>
              <a:defRPr/>
            </a:lvl5pPr>
            <a:lvl6pPr marL="1458468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6pPr>
            <a:lvl7pPr marL="1824228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7pPr>
            <a:lvl8pPr marL="2189988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8pPr>
            <a:lvl9pPr marL="2555748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CB88A586-0BBC-BB4A-A705-F2AE35ABE4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23360" y="2194561"/>
            <a:ext cx="2926080" cy="384047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 marL="342900" indent="-342900">
              <a:buFont typeface="Arial" panose="020B0604020202020204" pitchFamily="34" charset="0"/>
              <a:buChar char="•"/>
              <a:defRPr sz="1600"/>
            </a:lvl2pPr>
            <a:lvl3pPr marL="731520" indent="-342900">
              <a:buFont typeface="Arial" panose="020B0604020202020204" pitchFamily="34" charset="0"/>
              <a:buChar char="•"/>
              <a:defRPr sz="1600"/>
            </a:lvl3pPr>
            <a:lvl4pPr marL="1097280" indent="-342900">
              <a:buFont typeface="Arial" panose="020B0604020202020204" pitchFamily="34" charset="0"/>
              <a:buChar char="•"/>
              <a:defRPr sz="1600"/>
            </a:lvl4pPr>
            <a:lvl5pPr>
              <a:defRPr/>
            </a:lvl5pPr>
            <a:lvl6pPr marL="1458468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6pPr>
            <a:lvl7pPr marL="1824228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7pPr>
            <a:lvl8pPr marL="2189988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8pPr>
            <a:lvl9pPr marL="2555748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A8F09BF5-DF8C-C840-BBE2-ACA965A0F4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0000" y="0"/>
            <a:ext cx="4572000" cy="6858000"/>
          </a:xfrm>
          <a:prstGeom prst="rect">
            <a:avLst/>
          </a:prstGeom>
        </p:spPr>
        <p:txBody>
          <a:bodyPr wrap="square" anchor="ctr" anchorCtr="0"/>
          <a:lstStyle>
            <a:lvl1pPr algn="ctr">
              <a:defRPr sz="4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359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kg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1CB8053-BBFB-AE43-835F-C345925AC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120" y="168525"/>
            <a:ext cx="11811000" cy="649224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adiana Text" panose="02010503040500000000" pitchFamily="50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F352DA-CDF0-4C46-983A-E710ACFD6D4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280160" y="952500"/>
            <a:ext cx="9601200" cy="4465320"/>
          </a:xfrm>
          <a:prstGeom prst="rect">
            <a:avLst/>
          </a:prstGeom>
        </p:spPr>
        <p:txBody>
          <a:bodyPr anchor="ctr" anchorCtr="0"/>
          <a:lstStyle>
            <a:lvl1pPr algn="ctr">
              <a:defRPr sz="2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6115227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A329802-5F60-E34F-BADB-38FA5C59A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49" y="275821"/>
            <a:ext cx="11587163" cy="981479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533802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Content 2 col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65A37-9EBD-BF44-98FB-F9C7E1F4A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22960"/>
            <a:ext cx="7315200" cy="457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5C4653-C4A6-47D3-BEA0-28112E493C1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0" y="1463040"/>
            <a:ext cx="7315200" cy="9144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D10D831-A8C7-4862-A8C6-208E3353FA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743200"/>
            <a:ext cx="5029200" cy="329184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 marL="342900" indent="-342900">
              <a:buFont typeface="Arial" panose="020B0604020202020204" pitchFamily="34" charset="0"/>
              <a:buChar char="•"/>
              <a:defRPr sz="1600"/>
            </a:lvl2pPr>
            <a:lvl3pPr marL="731520" indent="-342900">
              <a:buFont typeface="Arial" panose="020B0604020202020204" pitchFamily="34" charset="0"/>
              <a:buChar char="•"/>
              <a:defRPr sz="1600"/>
            </a:lvl3pPr>
            <a:lvl4pPr marL="1097280" indent="-342900">
              <a:buFont typeface="Arial" panose="020B0604020202020204" pitchFamily="34" charset="0"/>
              <a:buChar char="•"/>
              <a:defRPr sz="1600"/>
            </a:lvl4pPr>
            <a:lvl5pPr>
              <a:defRPr/>
            </a:lvl5pPr>
            <a:lvl6pPr marL="1458468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6pPr>
            <a:lvl7pPr marL="1824228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7pPr>
            <a:lvl8pPr marL="2189988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8pPr>
            <a:lvl9pPr marL="2555748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D72D8E9-7978-43B2-B6DC-8586510ACC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92238" y="2743200"/>
            <a:ext cx="5029200" cy="329184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 marL="342900" indent="-342900">
              <a:buFont typeface="Arial" panose="020B0604020202020204" pitchFamily="34" charset="0"/>
              <a:buChar char="•"/>
              <a:defRPr sz="1600"/>
            </a:lvl2pPr>
            <a:lvl3pPr marL="731520" indent="-342900">
              <a:buFont typeface="Arial" panose="020B0604020202020204" pitchFamily="34" charset="0"/>
              <a:buChar char="•"/>
              <a:defRPr sz="1600"/>
            </a:lvl3pPr>
            <a:lvl4pPr marL="1097280" indent="-342900">
              <a:buFont typeface="Arial" panose="020B0604020202020204" pitchFamily="34" charset="0"/>
              <a:buChar char="•"/>
              <a:defRPr sz="1600"/>
            </a:lvl4pPr>
            <a:lvl5pPr>
              <a:defRPr/>
            </a:lvl5pPr>
            <a:lvl6pPr marL="1458468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6pPr>
            <a:lvl7pPr marL="1824228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7pPr>
            <a:lvl8pPr marL="2189988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8pPr>
            <a:lvl9pPr marL="2555748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67050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+ Content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65A37-9EBD-BF44-98FB-F9C7E1F4AA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822960"/>
            <a:ext cx="566928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title 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85BE3B7-C2B6-0C48-8222-8633D63ED95C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57200" y="1463040"/>
            <a:ext cx="5669280" cy="1371600"/>
          </a:xfrm>
          <a:prstGeom prst="rect">
            <a:avLst/>
          </a:prstGeom>
        </p:spPr>
        <p:txBody>
          <a:bodyPr anchor="t" anchorCtr="0"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6154698-14C7-4208-BB4F-95E428951B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3673473"/>
            <a:ext cx="3429000" cy="2362201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 marL="342900" indent="-342900">
              <a:buFont typeface="Arial" panose="020B0604020202020204" pitchFamily="34" charset="0"/>
              <a:buChar char="•"/>
              <a:defRPr sz="1600"/>
            </a:lvl2pPr>
            <a:lvl3pPr marL="731520" indent="-342900">
              <a:buFont typeface="Arial" panose="020B0604020202020204" pitchFamily="34" charset="0"/>
              <a:buChar char="•"/>
              <a:defRPr sz="1600"/>
            </a:lvl3pPr>
            <a:lvl4pPr marL="1097280" indent="-342900">
              <a:buFont typeface="Arial" panose="020B0604020202020204" pitchFamily="34" charset="0"/>
              <a:buChar char="•"/>
              <a:defRPr sz="1600"/>
            </a:lvl4pPr>
            <a:lvl5pPr>
              <a:defRPr/>
            </a:lvl5pPr>
            <a:lvl6pPr marL="1458468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6pPr>
            <a:lvl7pPr marL="1824228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7pPr>
            <a:lvl8pPr marL="2189988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8pPr>
            <a:lvl9pPr marL="2555748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E8D55FD8-2BB8-4581-A5E5-10E715D8BF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81500" y="3673473"/>
            <a:ext cx="3429000" cy="2362201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 marL="342900" indent="-342900">
              <a:buFont typeface="Arial" panose="020B0604020202020204" pitchFamily="34" charset="0"/>
              <a:buChar char="•"/>
              <a:defRPr sz="1600"/>
            </a:lvl2pPr>
            <a:lvl3pPr marL="731520" indent="-342900">
              <a:buFont typeface="Arial" panose="020B0604020202020204" pitchFamily="34" charset="0"/>
              <a:buChar char="•"/>
              <a:defRPr sz="1600"/>
            </a:lvl3pPr>
            <a:lvl4pPr marL="1097280" indent="-342900">
              <a:buFont typeface="Arial" panose="020B0604020202020204" pitchFamily="34" charset="0"/>
              <a:buChar char="•"/>
              <a:defRPr sz="1600"/>
            </a:lvl4pPr>
            <a:lvl5pPr>
              <a:defRPr/>
            </a:lvl5pPr>
            <a:lvl6pPr marL="1458468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6pPr>
            <a:lvl7pPr marL="1824228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7pPr>
            <a:lvl8pPr marL="2189988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8pPr>
            <a:lvl9pPr marL="2555748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901ECA26-5FCF-4BCB-AC90-7DFFA4E10DE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05800" y="3673473"/>
            <a:ext cx="3429000" cy="2362201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 marL="342900" indent="-342900">
              <a:buFont typeface="Arial" panose="020B0604020202020204" pitchFamily="34" charset="0"/>
              <a:buChar char="•"/>
              <a:defRPr sz="1600"/>
            </a:lvl2pPr>
            <a:lvl3pPr marL="731520" indent="-342900">
              <a:buFont typeface="Arial" panose="020B0604020202020204" pitchFamily="34" charset="0"/>
              <a:buChar char="•"/>
              <a:defRPr sz="1600"/>
            </a:lvl3pPr>
            <a:lvl4pPr marL="1097280" indent="-342900">
              <a:buFont typeface="Arial" panose="020B0604020202020204" pitchFamily="34" charset="0"/>
              <a:buChar char="•"/>
              <a:defRPr sz="1600"/>
            </a:lvl4pPr>
            <a:lvl5pPr>
              <a:defRPr/>
            </a:lvl5pPr>
            <a:lvl6pPr marL="1458468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6pPr>
            <a:lvl7pPr marL="1824228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7pPr>
            <a:lvl8pPr marL="2189988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8pPr>
            <a:lvl9pPr marL="2555748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62636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3 col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444809A-71F6-B44B-A072-47489F5F5A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438144" cy="3429000"/>
          </a:xfrm>
          <a:prstGeom prst="rect">
            <a:avLst/>
          </a:prstGeom>
          <a:solidFill>
            <a:srgbClr val="E4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b="0" i="0" dirty="0">
              <a:latin typeface="Canadiana Text" panose="02010503040500000000" pitchFamily="50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665A37-9EBD-BF44-98FB-F9C7E1F4AA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594360"/>
            <a:ext cx="2743200" cy="23774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B0F7FB2-79ED-D241-8A32-797A2A62017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38525" y="0"/>
            <a:ext cx="8753475" cy="34290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4000"/>
            </a:lvl1pPr>
          </a:lstStyle>
          <a:p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85BE3B7-C2B6-0C48-8222-8633D63ED95C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57200" y="3840480"/>
            <a:ext cx="2743200" cy="2103120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text 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D7F6E294-3860-4593-8299-747FC6FCFF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48454" y="3842287"/>
            <a:ext cx="3566746" cy="210131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 marL="342900" indent="-342900">
              <a:buFont typeface="Arial" panose="020B0604020202020204" pitchFamily="34" charset="0"/>
              <a:buChar char="•"/>
              <a:defRPr sz="1600"/>
            </a:lvl2pPr>
            <a:lvl3pPr marL="731520" indent="-342900">
              <a:buFont typeface="Arial" panose="020B0604020202020204" pitchFamily="34" charset="0"/>
              <a:buChar char="•"/>
              <a:defRPr sz="1600"/>
            </a:lvl3pPr>
            <a:lvl4pPr marL="1097280" indent="-342900">
              <a:buFont typeface="Arial" panose="020B0604020202020204" pitchFamily="34" charset="0"/>
              <a:buChar char="•"/>
              <a:defRPr sz="1600"/>
            </a:lvl4pPr>
            <a:lvl5pPr>
              <a:defRPr/>
            </a:lvl5pPr>
            <a:lvl6pPr marL="1458468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6pPr>
            <a:lvl7pPr marL="1824228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7pPr>
            <a:lvl8pPr marL="2189988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8pPr>
            <a:lvl9pPr marL="2555748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DB8882CD-1D6F-41E9-9A9E-819B6F6968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36990" y="3842287"/>
            <a:ext cx="3567329" cy="210131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 marL="342900" indent="-342900">
              <a:buFont typeface="Arial" panose="020B0604020202020204" pitchFamily="34" charset="0"/>
              <a:buChar char="•"/>
              <a:defRPr sz="1600"/>
            </a:lvl2pPr>
            <a:lvl3pPr marL="731520" indent="-342900">
              <a:buFont typeface="Arial" panose="020B0604020202020204" pitchFamily="34" charset="0"/>
              <a:buChar char="•"/>
              <a:defRPr sz="1600"/>
            </a:lvl3pPr>
            <a:lvl4pPr marL="1097280" indent="-342900">
              <a:buFont typeface="Arial" panose="020B0604020202020204" pitchFamily="34" charset="0"/>
              <a:buChar char="•"/>
              <a:defRPr sz="1600"/>
            </a:lvl4pPr>
            <a:lvl5pPr>
              <a:defRPr/>
            </a:lvl5pPr>
            <a:lvl6pPr marL="1458468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6pPr>
            <a:lvl7pPr marL="1824228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7pPr>
            <a:lvl8pPr marL="2189988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8pPr>
            <a:lvl9pPr marL="2555748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77195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Content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5201B09-5293-6D47-894A-C14EADA1B9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9000"/>
          </a:xfrm>
          <a:prstGeom prst="rect">
            <a:avLst/>
          </a:prstGeom>
        </p:spPr>
        <p:txBody>
          <a:bodyPr wrap="none" anchor="ctr" anchorCtr="0"/>
          <a:lstStyle>
            <a:lvl1pPr algn="ctr">
              <a:defRPr sz="4000"/>
            </a:lvl1pPr>
          </a:lstStyle>
          <a:p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85BE3B7-C2B6-0C48-8222-8633D63ED95C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57200" y="3840480"/>
            <a:ext cx="2743200" cy="2103120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text 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AF0F10D8-E478-40BD-A201-DBC523EDF8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48454" y="3842287"/>
            <a:ext cx="3566746" cy="210131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 marL="342900" indent="-342900">
              <a:buFont typeface="Arial" panose="020B0604020202020204" pitchFamily="34" charset="0"/>
              <a:buChar char="•"/>
              <a:defRPr sz="1600"/>
            </a:lvl2pPr>
            <a:lvl3pPr marL="731520" indent="-342900">
              <a:buFont typeface="Arial" panose="020B0604020202020204" pitchFamily="34" charset="0"/>
              <a:buChar char="•"/>
              <a:defRPr sz="1600"/>
            </a:lvl3pPr>
            <a:lvl4pPr marL="1097280" indent="-342900">
              <a:buFont typeface="Arial" panose="020B0604020202020204" pitchFamily="34" charset="0"/>
              <a:buChar char="•"/>
              <a:defRPr sz="1600"/>
            </a:lvl4pPr>
            <a:lvl5pPr>
              <a:defRPr/>
            </a:lvl5pPr>
            <a:lvl6pPr marL="1458468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6pPr>
            <a:lvl7pPr marL="1824228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7pPr>
            <a:lvl8pPr marL="2189988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8pPr>
            <a:lvl9pPr marL="2555748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ACA5817F-578C-4F95-83B7-33C00A7DE37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36990" y="3842287"/>
            <a:ext cx="3567329" cy="210131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 marL="342900" indent="-342900">
              <a:buFont typeface="Arial" panose="020B0604020202020204" pitchFamily="34" charset="0"/>
              <a:buChar char="•"/>
              <a:defRPr sz="1600"/>
            </a:lvl2pPr>
            <a:lvl3pPr marL="731520" indent="-342900">
              <a:buFont typeface="Arial" panose="020B0604020202020204" pitchFamily="34" charset="0"/>
              <a:buChar char="•"/>
              <a:defRPr sz="1600"/>
            </a:lvl3pPr>
            <a:lvl4pPr marL="1097280" indent="-342900">
              <a:buFont typeface="Arial" panose="020B0604020202020204" pitchFamily="34" charset="0"/>
              <a:buChar char="•"/>
              <a:defRPr sz="1600"/>
            </a:lvl4pPr>
            <a:lvl5pPr>
              <a:defRPr/>
            </a:lvl5pPr>
            <a:lvl6pPr marL="1458468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6pPr>
            <a:lvl7pPr marL="1824228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7pPr>
            <a:lvl8pPr marL="2189988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8pPr>
            <a:lvl9pPr marL="2555748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20216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65A37-9EBD-BF44-98FB-F9C7E1F4A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22960"/>
            <a:ext cx="3383280" cy="109728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845781E-63FC-4A14-95ED-E917B72937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2194561"/>
            <a:ext cx="3429000" cy="384047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 marL="342900" indent="-342900">
              <a:buFont typeface="Arial" panose="020B0604020202020204" pitchFamily="34" charset="0"/>
              <a:buChar char="•"/>
              <a:defRPr sz="1600"/>
            </a:lvl2pPr>
            <a:lvl3pPr marL="731520" indent="-342900">
              <a:buFont typeface="Arial" panose="020B0604020202020204" pitchFamily="34" charset="0"/>
              <a:buChar char="•"/>
              <a:defRPr sz="1600"/>
            </a:lvl3pPr>
            <a:lvl4pPr marL="1097280" indent="-342900">
              <a:buFont typeface="Arial" panose="020B0604020202020204" pitchFamily="34" charset="0"/>
              <a:buChar char="•"/>
              <a:defRPr sz="1600"/>
            </a:lvl4pPr>
            <a:lvl5pPr>
              <a:defRPr/>
            </a:lvl5pPr>
            <a:lvl6pPr marL="1458468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6pPr>
            <a:lvl7pPr marL="1824228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7pPr>
            <a:lvl8pPr marL="2189988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8pPr>
            <a:lvl9pPr marL="2555748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159331C-768D-854C-A17E-5BD089FBF3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19600" y="0"/>
            <a:ext cx="7772400" cy="6858000"/>
          </a:xfrm>
          <a:prstGeom prst="rect">
            <a:avLst/>
          </a:prstGeom>
        </p:spPr>
        <p:txBody>
          <a:bodyPr wrap="square" anchor="ctr" anchorCtr="0"/>
          <a:lstStyle>
            <a:lvl1pPr algn="ctr">
              <a:defRPr sz="4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42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photo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65A37-9EBD-BF44-98FB-F9C7E1F4A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22960"/>
            <a:ext cx="3383280" cy="109728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BA7BA5-E74A-4111-8273-F9FEF0F230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2194561"/>
            <a:ext cx="2926080" cy="384047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 marL="342900" indent="-342900">
              <a:buFont typeface="Arial" panose="020B0604020202020204" pitchFamily="34" charset="0"/>
              <a:buChar char="•"/>
              <a:defRPr sz="1600"/>
            </a:lvl2pPr>
            <a:lvl3pPr marL="731520" indent="-342900">
              <a:buFont typeface="Arial" panose="020B0604020202020204" pitchFamily="34" charset="0"/>
              <a:buChar char="•"/>
              <a:defRPr sz="1600"/>
            </a:lvl3pPr>
            <a:lvl4pPr marL="1097280" indent="-342900">
              <a:buFont typeface="Arial" panose="020B0604020202020204" pitchFamily="34" charset="0"/>
              <a:buChar char="•"/>
              <a:defRPr sz="1600"/>
            </a:lvl4pPr>
            <a:lvl5pPr>
              <a:defRPr/>
            </a:lvl5pPr>
            <a:lvl6pPr marL="1458468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6pPr>
            <a:lvl7pPr marL="1824228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7pPr>
            <a:lvl8pPr marL="2189988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8pPr>
            <a:lvl9pPr marL="2555748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5957247-BCC6-4ABA-BF0B-DE8600EA33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23360" y="2194561"/>
            <a:ext cx="2926080" cy="384047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 marL="342900" indent="-342900">
              <a:buFont typeface="Arial" panose="020B0604020202020204" pitchFamily="34" charset="0"/>
              <a:buChar char="•"/>
              <a:defRPr sz="1600"/>
            </a:lvl2pPr>
            <a:lvl3pPr marL="731520" indent="-342900">
              <a:buFont typeface="Arial" panose="020B0604020202020204" pitchFamily="34" charset="0"/>
              <a:buChar char="•"/>
              <a:defRPr sz="1600"/>
            </a:lvl3pPr>
            <a:lvl4pPr marL="1097280" indent="-342900">
              <a:buFont typeface="Arial" panose="020B0604020202020204" pitchFamily="34" charset="0"/>
              <a:buChar char="•"/>
              <a:defRPr sz="1600"/>
            </a:lvl4pPr>
            <a:lvl5pPr>
              <a:defRPr/>
            </a:lvl5pPr>
            <a:lvl6pPr marL="1458468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6pPr>
            <a:lvl7pPr marL="1824228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7pPr>
            <a:lvl8pPr marL="2189988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8pPr>
            <a:lvl9pPr marL="2555748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159331C-768D-854C-A17E-5BD089FBF3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0000" y="0"/>
            <a:ext cx="4572000" cy="6858000"/>
          </a:xfrm>
          <a:prstGeom prst="rect">
            <a:avLst/>
          </a:prstGeom>
        </p:spPr>
        <p:txBody>
          <a:bodyPr wrap="square" anchor="ctr" anchorCtr="0"/>
          <a:lstStyle>
            <a:lvl1pPr algn="ctr">
              <a:defRPr sz="4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80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1/3 + Title +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9557BAA-34F4-7A4B-B4A4-89E475C00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448878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665A37-9EBD-BF44-98FB-F9C7E1F4A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22960"/>
            <a:ext cx="2468880" cy="91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7EFCDDE-F2CB-4867-ADA0-19D4E3C7CE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2194561"/>
            <a:ext cx="2468880" cy="384047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 marL="342900" indent="-342900">
              <a:buFont typeface="Arial" panose="020B0604020202020204" pitchFamily="34" charset="0"/>
              <a:buChar char="•"/>
              <a:defRPr sz="1600"/>
            </a:lvl2pPr>
            <a:lvl3pPr marL="731520" indent="-342900">
              <a:buFont typeface="Arial" panose="020B0604020202020204" pitchFamily="34" charset="0"/>
              <a:buChar char="•"/>
              <a:defRPr sz="1600"/>
            </a:lvl3pPr>
            <a:lvl4pPr marL="1097280" indent="-342900">
              <a:buFont typeface="Arial" panose="020B0604020202020204" pitchFamily="34" charset="0"/>
              <a:buChar char="•"/>
              <a:defRPr sz="1600"/>
            </a:lvl4pPr>
            <a:lvl5pPr>
              <a:defRPr/>
            </a:lvl5pPr>
            <a:lvl6pPr marL="1458468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6pPr>
            <a:lvl7pPr marL="1481328" indent="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/>
            </a:lvl7pPr>
            <a:lvl8pPr marL="2189988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8pPr>
            <a:lvl9pPr marL="2555748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14AE13-8B23-724B-9723-97800E35D9DE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114800" y="822960"/>
            <a:ext cx="6858000" cy="1154430"/>
          </a:xfrm>
          <a:prstGeom prst="rect">
            <a:avLst/>
          </a:prstGeom>
        </p:spPr>
        <p:txBody>
          <a:bodyPr/>
          <a:lstStyle>
            <a:lvl1pPr>
              <a:defRPr sz="1800" b="1" i="0">
                <a:solidFill>
                  <a:schemeClr val="tx2"/>
                </a:solidFill>
                <a:latin typeface="Canadiana Text SemiBold" panose="02010503040500000000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30E7279-6B58-458E-9721-774E3E9839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14800" y="2194561"/>
            <a:ext cx="6858000" cy="384047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 marL="342900" indent="-342900">
              <a:buFont typeface="Arial" panose="020B0604020202020204" pitchFamily="34" charset="0"/>
              <a:buChar char="•"/>
              <a:defRPr sz="1600"/>
            </a:lvl2pPr>
            <a:lvl3pPr marL="731520" indent="-342900">
              <a:buFont typeface="Arial" panose="020B0604020202020204" pitchFamily="34" charset="0"/>
              <a:buChar char="•"/>
              <a:defRPr sz="1600"/>
            </a:lvl3pPr>
            <a:lvl4pPr marL="1097280" indent="-342900">
              <a:buFont typeface="Arial" panose="020B0604020202020204" pitchFamily="34" charset="0"/>
              <a:buChar char="•"/>
              <a:defRPr sz="1600"/>
            </a:lvl4pPr>
            <a:lvl5pPr>
              <a:defRPr/>
            </a:lvl5pPr>
            <a:lvl6pPr marL="1458468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6pPr>
            <a:lvl7pPr marL="1824228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7pPr>
            <a:lvl8pPr marL="2189988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8pPr>
            <a:lvl9pPr marL="2555748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8670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05D22EE-B433-2147-B7ED-8BF7F903CB1A}"/>
              </a:ext>
            </a:extLst>
          </p:cNvPr>
          <p:cNvSpPr txBox="1"/>
          <p:nvPr userDrawn="1"/>
        </p:nvSpPr>
        <p:spPr>
          <a:xfrm>
            <a:off x="11211810" y="6291072"/>
            <a:ext cx="320040" cy="365760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l"/>
            <a:fld id="{4DC87FF8-2866-4647-ADE2-E1B8D7A9237E}" type="slidenum">
              <a:rPr lang="en-US" sz="900" b="1" i="0">
                <a:solidFill>
                  <a:schemeClr val="tx2"/>
                </a:solidFill>
                <a:latin typeface="Canadiana Text" panose="02010503040500000000" pitchFamily="2" charset="0"/>
              </a:rPr>
              <a:pPr algn="l"/>
              <a:t>‹#›</a:t>
            </a:fld>
            <a:endParaRPr lang="en-US" sz="900" b="1" i="0">
              <a:solidFill>
                <a:schemeClr val="tx2"/>
              </a:solidFill>
              <a:latin typeface="Canadiana Text" panose="020105030405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F1F94C-EB46-4C4F-99F6-3164D0583D4D}"/>
              </a:ext>
            </a:extLst>
          </p:cNvPr>
          <p:cNvSpPr txBox="1"/>
          <p:nvPr userDrawn="1"/>
        </p:nvSpPr>
        <p:spPr>
          <a:xfrm>
            <a:off x="3141824" y="6291072"/>
            <a:ext cx="7772400" cy="365760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en-US" sz="900" b="1" i="0">
                <a:solidFill>
                  <a:schemeClr val="tx2"/>
                </a:solidFill>
                <a:latin typeface="Canadiana Text SemiBold" panose="02010503040500000000" pitchFamily="2" charset="0"/>
              </a:rPr>
              <a:t>Canada Post PowerPoint template – English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CE67A5-4E1E-124D-B465-1A004067C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622799" y="6344285"/>
            <a:ext cx="253845" cy="25331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F51F3E8-5EB2-244D-BBA8-5941B3BBB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080479" y="6409267"/>
            <a:ext cx="0" cy="134112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20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92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Canadiana Text" panose="02010503040500000000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Canadiana Text" panose="02010503040500000000" pitchFamily="2" charset="0"/>
          <a:ea typeface="+mn-ea"/>
          <a:cs typeface="+mn-cs"/>
        </a:defRPr>
      </a:lvl1pPr>
      <a:lvl2pPr marL="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adiana Text" panose="02010503040500000000" pitchFamily="2" charset="0"/>
          <a:ea typeface="+mn-ea"/>
          <a:cs typeface="+mn-cs"/>
        </a:defRPr>
      </a:lvl2pPr>
      <a:lvl3pPr marL="4572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adiana Text" panose="02010503040500000000" pitchFamily="2" charset="0"/>
          <a:ea typeface="+mn-ea"/>
          <a:cs typeface="+mn-cs"/>
        </a:defRPr>
      </a:lvl3pPr>
      <a:lvl4pPr marL="6858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adiana Text" panose="02010503040500000000" pitchFamily="2" charset="0"/>
          <a:ea typeface="+mn-ea"/>
          <a:cs typeface="+mn-cs"/>
        </a:defRPr>
      </a:lvl4pPr>
      <a:lvl5pPr marL="9144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adiana Text" panose="020105030405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60" userDrawn="1">
          <p15:clr>
            <a:srgbClr val="F26B43"/>
          </p15:clr>
        </p15:guide>
        <p15:guide id="5" pos="7320" userDrawn="1">
          <p15:clr>
            <a:srgbClr val="F26B43"/>
          </p15:clr>
        </p15:guide>
        <p15:guide id="6" orient="horz" pos="3792" userDrawn="1">
          <p15:clr>
            <a:srgbClr val="F26B43"/>
          </p15:clr>
        </p15:guide>
        <p15:guide id="7" orient="horz" pos="600" userDrawn="1">
          <p15:clr>
            <a:srgbClr val="F26B43"/>
          </p15:clr>
        </p15:guide>
        <p15:guide id="8" pos="7392" userDrawn="1">
          <p15:clr>
            <a:srgbClr val="F26B43"/>
          </p15:clr>
        </p15:guide>
        <p15:guide id="9" pos="28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327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Canadiana Text" panose="02010503040500000000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Canadiana Text" panose="02010503040500000000" pitchFamily="2" charset="0"/>
          <a:ea typeface="+mn-ea"/>
          <a:cs typeface="+mn-cs"/>
        </a:defRPr>
      </a:lvl1pPr>
      <a:lvl2pPr marL="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adiana Text" panose="02010503040500000000" pitchFamily="2" charset="0"/>
          <a:ea typeface="+mn-ea"/>
          <a:cs typeface="+mn-cs"/>
        </a:defRPr>
      </a:lvl2pPr>
      <a:lvl3pPr marL="4572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adiana Text" panose="02010503040500000000" pitchFamily="2" charset="0"/>
          <a:ea typeface="+mn-ea"/>
          <a:cs typeface="+mn-cs"/>
        </a:defRPr>
      </a:lvl3pPr>
      <a:lvl4pPr marL="6858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adiana Text" panose="02010503040500000000" pitchFamily="2" charset="0"/>
          <a:ea typeface="+mn-ea"/>
          <a:cs typeface="+mn-cs"/>
        </a:defRPr>
      </a:lvl4pPr>
      <a:lvl5pPr marL="9144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adiana Text" panose="020105030405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60">
          <p15:clr>
            <a:srgbClr val="F26B43"/>
          </p15:clr>
        </p15:guide>
        <p15:guide id="5" pos="7320">
          <p15:clr>
            <a:srgbClr val="F26B43"/>
          </p15:clr>
        </p15:guide>
        <p15:guide id="6" orient="horz" pos="3792">
          <p15:clr>
            <a:srgbClr val="F26B43"/>
          </p15:clr>
        </p15:guide>
        <p15:guide id="7" orient="horz" pos="600">
          <p15:clr>
            <a:srgbClr val="F26B43"/>
          </p15:clr>
        </p15:guide>
        <p15:guide id="8" pos="7392">
          <p15:clr>
            <a:srgbClr val="F26B43"/>
          </p15:clr>
        </p15:guide>
        <p15:guide id="9" pos="28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2212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5" r:id="rId2"/>
    <p:sldLayoutId id="214748368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Canadiana Text" panose="02010503040500000000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Canadiana Text" panose="02010503040500000000" pitchFamily="2" charset="0"/>
          <a:ea typeface="+mn-ea"/>
          <a:cs typeface="+mn-cs"/>
        </a:defRPr>
      </a:lvl1pPr>
      <a:lvl2pPr marL="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adiana Text" panose="02010503040500000000" pitchFamily="2" charset="0"/>
          <a:ea typeface="+mn-ea"/>
          <a:cs typeface="+mn-cs"/>
        </a:defRPr>
      </a:lvl2pPr>
      <a:lvl3pPr marL="4572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adiana Text" panose="02010503040500000000" pitchFamily="2" charset="0"/>
          <a:ea typeface="+mn-ea"/>
          <a:cs typeface="+mn-cs"/>
        </a:defRPr>
      </a:lvl3pPr>
      <a:lvl4pPr marL="6858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adiana Text" panose="02010503040500000000" pitchFamily="2" charset="0"/>
          <a:ea typeface="+mn-ea"/>
          <a:cs typeface="+mn-cs"/>
        </a:defRPr>
      </a:lvl4pPr>
      <a:lvl5pPr marL="9144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adiana Text" panose="020105030405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60">
          <p15:clr>
            <a:srgbClr val="F26B43"/>
          </p15:clr>
        </p15:guide>
        <p15:guide id="5" pos="7320">
          <p15:clr>
            <a:srgbClr val="F26B43"/>
          </p15:clr>
        </p15:guide>
        <p15:guide id="6" orient="horz" pos="3792">
          <p15:clr>
            <a:srgbClr val="F26B43"/>
          </p15:clr>
        </p15:guide>
        <p15:guide id="7" orient="horz" pos="600">
          <p15:clr>
            <a:srgbClr val="F26B43"/>
          </p15:clr>
        </p15:guide>
        <p15:guide id="8" pos="7392">
          <p15:clr>
            <a:srgbClr val="F26B43"/>
          </p15:clr>
        </p15:guide>
        <p15:guide id="9" pos="28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346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5" r:id="rId2"/>
    <p:sldLayoutId id="2147483696" r:id="rId3"/>
    <p:sldLayoutId id="2147483689" r:id="rId4"/>
    <p:sldLayoutId id="214748369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Canadiana Text" panose="02010503040500000000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Canadiana Text" panose="02010503040500000000" pitchFamily="2" charset="0"/>
          <a:ea typeface="+mn-ea"/>
          <a:cs typeface="+mn-cs"/>
        </a:defRPr>
      </a:lvl1pPr>
      <a:lvl2pPr marL="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adiana Text" panose="02010503040500000000" pitchFamily="2" charset="0"/>
          <a:ea typeface="+mn-ea"/>
          <a:cs typeface="+mn-cs"/>
        </a:defRPr>
      </a:lvl2pPr>
      <a:lvl3pPr marL="4572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adiana Text" panose="02010503040500000000" pitchFamily="2" charset="0"/>
          <a:ea typeface="+mn-ea"/>
          <a:cs typeface="+mn-cs"/>
        </a:defRPr>
      </a:lvl3pPr>
      <a:lvl4pPr marL="6858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adiana Text" panose="02010503040500000000" pitchFamily="2" charset="0"/>
          <a:ea typeface="+mn-ea"/>
          <a:cs typeface="+mn-cs"/>
        </a:defRPr>
      </a:lvl4pPr>
      <a:lvl5pPr marL="9144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adiana Text" panose="020105030405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60">
          <p15:clr>
            <a:srgbClr val="F26B43"/>
          </p15:clr>
        </p15:guide>
        <p15:guide id="5" pos="7320">
          <p15:clr>
            <a:srgbClr val="F26B43"/>
          </p15:clr>
        </p15:guide>
        <p15:guide id="6" orient="horz" pos="3792">
          <p15:clr>
            <a:srgbClr val="F26B43"/>
          </p15:clr>
        </p15:guide>
        <p15:guide id="7" orient="horz" pos="600">
          <p15:clr>
            <a:srgbClr val="F26B43"/>
          </p15:clr>
        </p15:guide>
        <p15:guide id="8" pos="7392">
          <p15:clr>
            <a:srgbClr val="F26B43"/>
          </p15:clr>
        </p15:guide>
        <p15:guide id="9" pos="2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1EDDE2-B4BF-194B-B6F9-1B39A8F36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Corporate Uniform Program – new supplier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988C9D-DAE8-2443-8AB4-2FAB2E85AD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9" y="1494428"/>
            <a:ext cx="10765972" cy="3841750"/>
          </a:xfrm>
          <a:prstGeom prst="rect">
            <a:avLst/>
          </a:prstGeo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700" dirty="0">
                <a:effectLst/>
                <a:latin typeface="Canadiana Text" panose="02010503040500000000" pitchFamily="50" charset="0"/>
                <a:ea typeface="Aptos" panose="020B0004020202020204" pitchFamily="34" charset="0"/>
                <a:cs typeface="Aptos" panose="020B0004020202020204" pitchFamily="34" charset="0"/>
              </a:rPr>
              <a:t>Canada Post is in the process of transitioning to a new supplier for its uniform program. </a:t>
            </a:r>
            <a:endParaRPr lang="en-CA" sz="17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CA" sz="1700" dirty="0">
                <a:effectLst/>
                <a:latin typeface="Canadiana Text" panose="02010503040500000000" pitchFamily="50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700" dirty="0">
                <a:effectLst/>
                <a:latin typeface="Canadiana Text" panose="02010503040500000000" pitchFamily="50" charset="0"/>
                <a:ea typeface="Aptos" panose="020B0004020202020204" pitchFamily="34" charset="0"/>
                <a:cs typeface="Aptos" panose="020B0004020202020204" pitchFamily="34" charset="0"/>
              </a:rPr>
              <a:t>The Corporation undertook a rigorous Request-for-Proposal (RFP) process that included extensive materials-testing to ensure compliance with regulatory, safety and quality standards.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700" dirty="0">
              <a:latin typeface="Canadiana Text" panose="02010503040500000000" pitchFamily="50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700" dirty="0">
                <a:latin typeface="Canadiana Text" panose="02010503040500000000" pitchFamily="50" charset="0"/>
                <a:ea typeface="Aptos" panose="020B0004020202020204" pitchFamily="34" charset="0"/>
                <a:cs typeface="Aptos" panose="020B0004020202020204" pitchFamily="34" charset="0"/>
              </a:rPr>
              <a:t>Current supplier (</a:t>
            </a:r>
            <a:r>
              <a:rPr lang="en-CA" sz="1700" dirty="0" err="1">
                <a:latin typeface="Canadiana Text" panose="02010503040500000000" pitchFamily="50" charset="0"/>
                <a:ea typeface="Aptos" panose="020B0004020202020204" pitchFamily="34" charset="0"/>
                <a:cs typeface="Aptos" panose="020B0004020202020204" pitchFamily="34" charset="0"/>
              </a:rPr>
              <a:t>Logistik</a:t>
            </a:r>
            <a:r>
              <a:rPr lang="en-CA" sz="1700" dirty="0">
                <a:latin typeface="Canadiana Text" panose="02010503040500000000" pitchFamily="50" charset="0"/>
                <a:ea typeface="Aptos" panose="020B0004020202020204" pitchFamily="34" charset="0"/>
                <a:cs typeface="Aptos" panose="020B0004020202020204" pitchFamily="34" charset="0"/>
              </a:rPr>
              <a:t>) will continue with day-to-day operations as we phase in the new supplier (Mi Hub Canada) over the course of 2026.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700" dirty="0">
              <a:latin typeface="Canadiana Text" panose="02010503040500000000" pitchFamily="50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700" dirty="0">
                <a:latin typeface="Canadiana Text" panose="02010503040500000000" pitchFamily="50" charset="0"/>
                <a:ea typeface="Aptos" panose="020B0004020202020204" pitchFamily="34" charset="0"/>
                <a:cs typeface="Aptos" panose="020B0004020202020204" pitchFamily="34" charset="0"/>
              </a:rPr>
              <a:t>Points deposit for CUPW employees will continue as scheduled with </a:t>
            </a:r>
            <a:r>
              <a:rPr lang="en-CA" sz="1700" dirty="0" err="1">
                <a:latin typeface="Canadiana Text" panose="02010503040500000000" pitchFamily="50" charset="0"/>
                <a:ea typeface="Aptos" panose="020B0004020202020204" pitchFamily="34" charset="0"/>
                <a:cs typeface="Aptos" panose="020B0004020202020204" pitchFamily="34" charset="0"/>
              </a:rPr>
              <a:t>Logistik</a:t>
            </a:r>
            <a:r>
              <a:rPr lang="en-CA" sz="1700" dirty="0">
                <a:latin typeface="Canadiana Text" panose="02010503040500000000" pitchFamily="50" charset="0"/>
                <a:ea typeface="Aptos" panose="020B0004020202020204" pitchFamily="34" charset="0"/>
                <a:cs typeface="Aptos" panose="020B0004020202020204" pitchFamily="34" charset="0"/>
              </a:rPr>
              <a:t> in October 2026.  Transition to Mi Hub Canada for CUPW will occur in December 2026.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800" dirty="0">
              <a:effectLst/>
              <a:latin typeface="Canadiana Text" panose="02010503040500000000" pitchFamily="50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CA" sz="1800" dirty="0">
              <a:effectLst/>
              <a:latin typeface="Canadiana Text" panose="02010503040500000000" pitchFamily="50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CA" sz="1800" dirty="0">
                <a:effectLst/>
                <a:latin typeface="Canadiana Text" panose="02010503040500000000" pitchFamily="50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endParaRPr lang="en-CA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790B84-7DC9-08EE-C2D8-DAC1A3635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429" y="4367619"/>
            <a:ext cx="3441119" cy="224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021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7C731-4814-4C09-6E1D-150EC1E76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Programme</a:t>
            </a:r>
            <a:r>
              <a:rPr lang="en-US" dirty="0"/>
              <a:t> </a:t>
            </a:r>
            <a:r>
              <a:rPr lang="en-US" dirty="0" err="1"/>
              <a:t>d’uniforme</a:t>
            </a:r>
            <a:r>
              <a:rPr lang="en-US" dirty="0"/>
              <a:t> </a:t>
            </a:r>
            <a:r>
              <a:rPr lang="en-US" dirty="0" err="1"/>
              <a:t>corporatifs</a:t>
            </a:r>
            <a:r>
              <a:rPr lang="en-US" dirty="0"/>
              <a:t> – Nouveau </a:t>
            </a:r>
            <a:r>
              <a:rPr lang="en-US" dirty="0" err="1"/>
              <a:t>fournisseur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F6AA8-0A48-343D-09FF-41CB9EB095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193925"/>
            <a:ext cx="11230824" cy="274383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600" dirty="0">
                <a:effectLst/>
                <a:latin typeface="Canadiana Text" panose="02010503040500000000" pitchFamily="50" charset="0"/>
                <a:ea typeface="Aptos" panose="020B0004020202020204" pitchFamily="34" charset="0"/>
                <a:cs typeface="Aptos" panose="020B0004020202020204" pitchFamily="34" charset="0"/>
              </a:rPr>
              <a:t>Postes Canada se prépare à passer à un nouveau fournisseur pour son programme d’uniformes.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sz="1600" dirty="0">
              <a:effectLst/>
              <a:latin typeface="Canadiana Text" panose="02010503040500000000" pitchFamily="50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latin typeface="Canadiana Text" panose="02010503040500000000" pitchFamily="50" charset="0"/>
                <a:ea typeface="Aptos" panose="020B0004020202020204" pitchFamily="34" charset="0"/>
                <a:cs typeface="Aptos" panose="020B0004020202020204" pitchFamily="34" charset="0"/>
              </a:rPr>
              <a:t>La société a mené un processus rigoureux de demande de propositions (DP) qui comprenait des essais approfondis des matériaux afin d’assurer la conformité aux normes règlementaires, de sécurité et de qualité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>
              <a:latin typeface="Canadiana Text" panose="020105030405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latin typeface="Canadiana Text" panose="02010503040500000000" pitchFamily="50" charset="0"/>
              </a:rPr>
              <a:t>Le fournisseur actuel (</a:t>
            </a:r>
            <a:r>
              <a:rPr lang="fr-CA" dirty="0" err="1">
                <a:latin typeface="Canadiana Text" panose="02010503040500000000" pitchFamily="50" charset="0"/>
              </a:rPr>
              <a:t>Logistik</a:t>
            </a:r>
            <a:r>
              <a:rPr lang="fr-CA" dirty="0">
                <a:latin typeface="Canadiana Text" panose="02010503040500000000" pitchFamily="50" charset="0"/>
              </a:rPr>
              <a:t>) poursuivra les activités quotidiennes pendant que nous intégrons progressivement le nouveau fournisseur (Mi Hub Canada) au cours de l’année 2026.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>
              <a:latin typeface="Canadiana Text" panose="020105030405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latin typeface="Canadiana Text" panose="02010503040500000000" pitchFamily="50" charset="0"/>
              </a:rPr>
              <a:t>Le dépôt des points pour les employés STTP se poursuivra comme prévu avec </a:t>
            </a:r>
            <a:r>
              <a:rPr lang="fr-CA" dirty="0" err="1">
                <a:latin typeface="Canadiana Text" panose="02010503040500000000" pitchFamily="50" charset="0"/>
              </a:rPr>
              <a:t>Logistik</a:t>
            </a:r>
            <a:r>
              <a:rPr lang="fr-CA" dirty="0">
                <a:latin typeface="Canadiana Text" panose="02010503040500000000" pitchFamily="50" charset="0"/>
              </a:rPr>
              <a:t> en octobre 2026. La transition ver Mi Hub Canada pout STTP aura lieu en décembre 2026.</a:t>
            </a: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0B5E06-7F50-B62B-8817-675034B0C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29" y="4937761"/>
            <a:ext cx="2565263" cy="166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037985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">
  <a:themeElements>
    <a:clrScheme name="CP-2022 1">
      <a:dk1>
        <a:srgbClr val="414041"/>
      </a:dk1>
      <a:lt1>
        <a:srgbClr val="FFFFFF"/>
      </a:lt1>
      <a:dk2>
        <a:srgbClr val="E3002B"/>
      </a:dk2>
      <a:lt2>
        <a:srgbClr val="003087"/>
      </a:lt2>
      <a:accent1>
        <a:srgbClr val="2C73CA"/>
      </a:accent1>
      <a:accent2>
        <a:srgbClr val="B6875E"/>
      </a:accent2>
      <a:accent3>
        <a:srgbClr val="00443C"/>
      </a:accent3>
      <a:accent4>
        <a:srgbClr val="D2797E"/>
      </a:accent4>
      <a:accent5>
        <a:srgbClr val="7FA19E"/>
      </a:accent5>
      <a:accent6>
        <a:srgbClr val="333333"/>
      </a:accent6>
      <a:hlink>
        <a:srgbClr val="003087"/>
      </a:hlink>
      <a:folHlink>
        <a:srgbClr val="003087"/>
      </a:folHlink>
    </a:clrScheme>
    <a:fontScheme name="CP-template">
      <a:majorFont>
        <a:latin typeface="Canadiana Text"/>
        <a:ea typeface=""/>
        <a:cs typeface=""/>
      </a:majorFont>
      <a:minorFont>
        <a:latin typeface="Canadiana 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1600" b="0" i="0">
            <a:latin typeface="Canadiana Text" panose="020105030405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">
  <a:themeElements>
    <a:clrScheme name="CP-2022 1">
      <a:dk1>
        <a:srgbClr val="414041"/>
      </a:dk1>
      <a:lt1>
        <a:srgbClr val="FFFFFF"/>
      </a:lt1>
      <a:dk2>
        <a:srgbClr val="E3002B"/>
      </a:dk2>
      <a:lt2>
        <a:srgbClr val="003087"/>
      </a:lt2>
      <a:accent1>
        <a:srgbClr val="2C73CA"/>
      </a:accent1>
      <a:accent2>
        <a:srgbClr val="B6875E"/>
      </a:accent2>
      <a:accent3>
        <a:srgbClr val="00443C"/>
      </a:accent3>
      <a:accent4>
        <a:srgbClr val="D2797E"/>
      </a:accent4>
      <a:accent5>
        <a:srgbClr val="7FA19E"/>
      </a:accent5>
      <a:accent6>
        <a:srgbClr val="333333"/>
      </a:accent6>
      <a:hlink>
        <a:srgbClr val="003087"/>
      </a:hlink>
      <a:folHlink>
        <a:srgbClr val="003087"/>
      </a:folHlink>
    </a:clrScheme>
    <a:fontScheme name="CP-template">
      <a:majorFont>
        <a:latin typeface="Canadiana Text"/>
        <a:ea typeface=""/>
        <a:cs typeface=""/>
      </a:majorFont>
      <a:minorFont>
        <a:latin typeface="Canadiana 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1600" b="0" i="0">
            <a:latin typeface="Canadiana Text" panose="020105030405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">
  <a:themeElements>
    <a:clrScheme name="CP-2022 1">
      <a:dk1>
        <a:srgbClr val="414041"/>
      </a:dk1>
      <a:lt1>
        <a:srgbClr val="FFFFFF"/>
      </a:lt1>
      <a:dk2>
        <a:srgbClr val="E3002B"/>
      </a:dk2>
      <a:lt2>
        <a:srgbClr val="003087"/>
      </a:lt2>
      <a:accent1>
        <a:srgbClr val="2C73CA"/>
      </a:accent1>
      <a:accent2>
        <a:srgbClr val="B6875E"/>
      </a:accent2>
      <a:accent3>
        <a:srgbClr val="00443C"/>
      </a:accent3>
      <a:accent4>
        <a:srgbClr val="D2797E"/>
      </a:accent4>
      <a:accent5>
        <a:srgbClr val="7FA19E"/>
      </a:accent5>
      <a:accent6>
        <a:srgbClr val="333333"/>
      </a:accent6>
      <a:hlink>
        <a:srgbClr val="003087"/>
      </a:hlink>
      <a:folHlink>
        <a:srgbClr val="0030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1600" b="0" i="0">
            <a:latin typeface="Canadiana Text" panose="020105030405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No footer">
  <a:themeElements>
    <a:clrScheme name="CP-2022 1">
      <a:dk1>
        <a:srgbClr val="414041"/>
      </a:dk1>
      <a:lt1>
        <a:srgbClr val="FFFFFF"/>
      </a:lt1>
      <a:dk2>
        <a:srgbClr val="E3002B"/>
      </a:dk2>
      <a:lt2>
        <a:srgbClr val="003087"/>
      </a:lt2>
      <a:accent1>
        <a:srgbClr val="2C73CA"/>
      </a:accent1>
      <a:accent2>
        <a:srgbClr val="B6875E"/>
      </a:accent2>
      <a:accent3>
        <a:srgbClr val="00443C"/>
      </a:accent3>
      <a:accent4>
        <a:srgbClr val="D2797E"/>
      </a:accent4>
      <a:accent5>
        <a:srgbClr val="7FA19E"/>
      </a:accent5>
      <a:accent6>
        <a:srgbClr val="333333"/>
      </a:accent6>
      <a:hlink>
        <a:srgbClr val="003087"/>
      </a:hlink>
      <a:folHlink>
        <a:srgbClr val="003087"/>
      </a:folHlink>
    </a:clrScheme>
    <a:fontScheme name="Canadiana 1">
      <a:majorFont>
        <a:latin typeface="Canadiana Text"/>
        <a:ea typeface=""/>
        <a:cs typeface=""/>
      </a:majorFont>
      <a:minorFont>
        <a:latin typeface="Canadiana 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1600" b="0" i="0">
            <a:latin typeface="Canadiana Text" panose="020105030405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EC87DEF0DA124DB11B102B85EBF978" ma:contentTypeVersion="16" ma:contentTypeDescription="Create a new document." ma:contentTypeScope="" ma:versionID="629ca947e8379a6065ad1dea61f9b27d">
  <xsd:schema xmlns:xsd="http://www.w3.org/2001/XMLSchema" xmlns:xs="http://www.w3.org/2001/XMLSchema" xmlns:p="http://schemas.microsoft.com/office/2006/metadata/properties" xmlns:ns2="7280f103-38dc-474c-922b-f76ae6608e55" xmlns:ns3="829bcbdc-8849-4b3e-a2af-bbb532d3318f" targetNamespace="http://schemas.microsoft.com/office/2006/metadata/properties" ma:root="true" ma:fieldsID="9a591c335ebdb37a5e72c8f822b36558" ns2:_="" ns3:_="">
    <xsd:import namespace="7280f103-38dc-474c-922b-f76ae6608e55"/>
    <xsd:import namespace="829bcbdc-8849-4b3e-a2af-bbb532d331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80f103-38dc-474c-922b-f76ae6608e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c6977db-f062-4b6b-a6c3-feb7a19717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9bcbdc-8849-4b3e-a2af-bbb532d3318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ae5f9e2-9d10-4af3-ba91-b6f4080aff4d}" ma:internalName="TaxCatchAll" ma:showField="CatchAllData" ma:web="829bcbdc-8849-4b3e-a2af-bbb532d3318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29bcbdc-8849-4b3e-a2af-bbb532d3318f" xsi:nil="true"/>
    <lcf76f155ced4ddcb4097134ff3c332f xmlns="7280f103-38dc-474c-922b-f76ae6608e5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26D1F1-4E53-4C00-A7FA-44773EAC42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80f103-38dc-474c-922b-f76ae6608e55"/>
    <ds:schemaRef ds:uri="829bcbdc-8849-4b3e-a2af-bbb532d331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2FCBDB4-708E-469E-A7FE-BCE132CFE120}">
  <ds:schemaRefs>
    <ds:schemaRef ds:uri="http://schemas.microsoft.com/office/2006/metadata/properties"/>
    <ds:schemaRef ds:uri="http://schemas.microsoft.com/office/infopath/2007/PartnerControls"/>
    <ds:schemaRef ds:uri="829bcbdc-8849-4b3e-a2af-bbb532d3318f"/>
    <ds:schemaRef ds:uri="7280f103-38dc-474c-922b-f76ae6608e55"/>
  </ds:schemaRefs>
</ds:datastoreItem>
</file>

<file path=customXml/itemProps3.xml><?xml version="1.0" encoding="utf-8"?>
<ds:datastoreItem xmlns:ds="http://schemas.openxmlformats.org/officeDocument/2006/customXml" ds:itemID="{E8854CC8-2AD8-4A66-B2F7-FB86D39E7A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19601</TotalTime>
  <Words>223</Words>
  <Application>Microsoft Office PowerPoint</Application>
  <PresentationFormat>Widescreen</PresentationFormat>
  <Paragraphs>20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Canadiana Text SemiBold</vt:lpstr>
      <vt:lpstr>Canadiana Text</vt:lpstr>
      <vt:lpstr>Aptos</vt:lpstr>
      <vt:lpstr>Content</vt:lpstr>
      <vt:lpstr>Title</vt:lpstr>
      <vt:lpstr>Section</vt:lpstr>
      <vt:lpstr>No footer</vt:lpstr>
      <vt:lpstr>Corporate Uniform Program – new supplier</vt:lpstr>
      <vt:lpstr>Programme d’uniforme corporatifs – Nouveau fournisseur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Canada Post presentation template</dc:title>
  <dc:subject/>
  <dc:creator>Canada Post</dc:creator>
  <cp:keywords/>
  <dc:description/>
  <cp:lastModifiedBy>ADAMS, Anke</cp:lastModifiedBy>
  <cp:revision>115</cp:revision>
  <cp:lastPrinted>2022-11-25T19:02:41Z</cp:lastPrinted>
  <dcterms:created xsi:type="dcterms:W3CDTF">2022-05-12T20:59:27Z</dcterms:created>
  <dcterms:modified xsi:type="dcterms:W3CDTF">2026-04-01T19:51:55Z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0x0101002BEC87DEF0DA124DB11B102B85EBF978</vt:lpwstr>
  </property>
</Properties>
</file>