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482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lmurphy1</cp:lastModifiedBy>
  <cp:revision>9</cp:revision>
  <dcterms:modified xsi:type="dcterms:W3CDTF">2020-04-30T18:24:52Z</dcterms:modified>
</cp:coreProperties>
</file>