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9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78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92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6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6380-F525-49B5-BCC1-5D8C1FB12C3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03CD-CEA9-4E7F-94EA-06248F90E6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24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Bug Brother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by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Pete Johnson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Lesson 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19.1.21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80218" y="4434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3491" y="4523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1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0"/>
            <a:ext cx="9144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6909" y="1572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5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5441" y="1655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2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4182" y="16556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612"/>
    </mc:Choice>
    <mc:Fallback xmlns="">
      <p:transition spd="slow" advClick="0" advTm="12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80764" y="5590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4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87346" y="2445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9018" y="3304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78291" y="1697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4327" y="1572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 Mastery Bug Brother lesson five_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24109" y="4481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</Words>
  <Application>Microsoft Office PowerPoint</Application>
  <PresentationFormat>Widescreen</PresentationFormat>
  <Paragraphs>3</Paragraphs>
  <Slides>11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Bug Brother  by  Pete Johnson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 Brother</dc:title>
  <dc:creator>Adrian Cannell</dc:creator>
  <cp:lastModifiedBy>teacher</cp:lastModifiedBy>
  <cp:revision>5</cp:revision>
  <dcterms:created xsi:type="dcterms:W3CDTF">2021-01-14T15:56:46Z</dcterms:created>
  <dcterms:modified xsi:type="dcterms:W3CDTF">2021-01-15T11:15:07Z</dcterms:modified>
</cp:coreProperties>
</file>