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6585-6E53-40DA-AAA5-18FA7B5E153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8F4-2065-4F5C-9DF5-B2458232F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20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6585-6E53-40DA-AAA5-18FA7B5E153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8F4-2065-4F5C-9DF5-B2458232F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4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6585-6E53-40DA-AAA5-18FA7B5E153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8F4-2065-4F5C-9DF5-B2458232F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6585-6E53-40DA-AAA5-18FA7B5E153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8F4-2065-4F5C-9DF5-B2458232F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6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6585-6E53-40DA-AAA5-18FA7B5E153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8F4-2065-4F5C-9DF5-B2458232F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3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6585-6E53-40DA-AAA5-18FA7B5E153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8F4-2065-4F5C-9DF5-B2458232F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0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6585-6E53-40DA-AAA5-18FA7B5E153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8F4-2065-4F5C-9DF5-B2458232F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9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6585-6E53-40DA-AAA5-18FA7B5E153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8F4-2065-4F5C-9DF5-B2458232F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6585-6E53-40DA-AAA5-18FA7B5E153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8F4-2065-4F5C-9DF5-B2458232F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7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6585-6E53-40DA-AAA5-18FA7B5E153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8F4-2065-4F5C-9DF5-B2458232F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3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6585-6E53-40DA-AAA5-18FA7B5E153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8F4-2065-4F5C-9DF5-B2458232F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9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6585-6E53-40DA-AAA5-18FA7B5E153B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08F4-2065-4F5C-9DF5-B2458232F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93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Reading Mastery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A Mystery Woman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20.1.21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Lesson One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6800" y="3251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One. A Mystery Woman_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774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One. A Mystery Woman_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5163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One. A Mystery Woman_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0"/>
            <a:ext cx="11720945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1855" y="325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One. A Mystery Woman_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5091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One. A Mystery Woman_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2798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One. A Mystery Woman_6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3262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One. A Mystery Woman_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1745" y="2611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One. A Mystery Woman_8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5054" y="28194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5164" y="5036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5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</Words>
  <Application>Microsoft Office PowerPoint</Application>
  <PresentationFormat>Widescreen</PresentationFormat>
  <Paragraphs>3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Reading Mastery A Mystery Woman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Kate Miller</dc:creator>
  <cp:lastModifiedBy>teacher</cp:lastModifiedBy>
  <cp:revision>6</cp:revision>
  <dcterms:created xsi:type="dcterms:W3CDTF">2021-01-15T12:47:32Z</dcterms:created>
  <dcterms:modified xsi:type="dcterms:W3CDTF">2021-01-15T14:38:31Z</dcterms:modified>
</cp:coreProperties>
</file>