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6" d="100"/>
          <a:sy n="36" d="100"/>
        </p:scale>
        <p:origin x="2453" y="10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43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75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6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67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85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04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77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29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34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3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5C331-E5D5-45E2-9E56-3620619EC57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2B409-FDF5-4CCD-AC6E-18623CF172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336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1.21 Come and See Reveal Focus  6 revised_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3" y="0"/>
            <a:ext cx="755967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986" y="2283587"/>
            <a:ext cx="4080971" cy="42022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1.21 Come and See Reveal Focus  6 revised_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3" y="0"/>
            <a:ext cx="7559675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1.21 Come and See Reveal Focus  6 revised_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3" y="0"/>
            <a:ext cx="7559675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4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1.21 Come and See Reveal Focus  6 revised_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1.21 Come and See Reveal Focus  6 revised_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2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1.21 Come and See Reveal Focus  6 revised_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LakeP</dc:creator>
  <cp:lastModifiedBy>LakeP</cp:lastModifiedBy>
  <cp:revision>4</cp:revision>
  <dcterms:created xsi:type="dcterms:W3CDTF">2021-01-14T12:22:09Z</dcterms:created>
  <dcterms:modified xsi:type="dcterms:W3CDTF">2021-01-15T09:57:09Z</dcterms:modified>
</cp:coreProperties>
</file>