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E6DF-7F96-46ED-B319-3C669444299A}" type="datetimeFigureOut">
              <a:rPr lang="en-GB" smtClean="0"/>
              <a:t>17/10/2020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AA19-348E-4990-88C8-4BF5E49BD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975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E6DF-7F96-46ED-B319-3C669444299A}" type="datetimeFigureOut">
              <a:rPr lang="en-GB" smtClean="0"/>
              <a:t>17/10/2020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AA19-348E-4990-88C8-4BF5E49BD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75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E6DF-7F96-46ED-B319-3C669444299A}" type="datetimeFigureOut">
              <a:rPr lang="en-GB" smtClean="0"/>
              <a:t>17/10/2020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AA19-348E-4990-88C8-4BF5E49BD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437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E6DF-7F96-46ED-B319-3C669444299A}" type="datetimeFigureOut">
              <a:rPr lang="en-GB" smtClean="0"/>
              <a:t>17/10/2020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AA19-348E-4990-88C8-4BF5E49BD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267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E6DF-7F96-46ED-B319-3C669444299A}" type="datetimeFigureOut">
              <a:rPr lang="en-GB" smtClean="0"/>
              <a:t>17/10/2020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AA19-348E-4990-88C8-4BF5E49BD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56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E6DF-7F96-46ED-B319-3C669444299A}" type="datetimeFigureOut">
              <a:rPr lang="en-GB" smtClean="0"/>
              <a:t>17/10/2020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AA19-348E-4990-88C8-4BF5E49BD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273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E6DF-7F96-46ED-B319-3C669444299A}" type="datetimeFigureOut">
              <a:rPr lang="en-GB" smtClean="0"/>
              <a:t>17/10/2020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AA19-348E-4990-88C8-4BF5E49BD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17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E6DF-7F96-46ED-B319-3C669444299A}" type="datetimeFigureOut">
              <a:rPr lang="en-GB" smtClean="0"/>
              <a:t>17/10/2020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AA19-348E-4990-88C8-4BF5E49BD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618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E6DF-7F96-46ED-B319-3C669444299A}" type="datetimeFigureOut">
              <a:rPr lang="en-GB" smtClean="0"/>
              <a:t>17/10/2020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AA19-348E-4990-88C8-4BF5E49BD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277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E6DF-7F96-46ED-B319-3C669444299A}" type="datetimeFigureOut">
              <a:rPr lang="en-GB" smtClean="0"/>
              <a:t>17/10/2020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AA19-348E-4990-88C8-4BF5E49BD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103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E6DF-7F96-46ED-B319-3C669444299A}" type="datetimeFigureOut">
              <a:rPr lang="en-GB" smtClean="0"/>
              <a:t>17/10/2020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AA19-348E-4990-88C8-4BF5E49BD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535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1E6DF-7F96-46ED-B319-3C669444299A}" type="datetimeFigureOut">
              <a:rPr lang="en-GB" smtClean="0"/>
              <a:t>17/10/2020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3AA19-348E-4990-88C8-4BF5E49BD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8666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10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94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67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245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80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45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35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46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94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98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00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37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12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96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14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28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02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85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7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30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810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06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887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281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380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52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076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776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587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562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622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544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6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94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332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839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456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257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913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132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636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6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633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03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205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95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122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436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67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010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441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757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668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5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810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5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85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63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6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183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6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297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6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323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6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258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6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821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6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386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6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0140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6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9054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6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8059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6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33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3499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7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9751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7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39723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7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7827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7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3654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7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4949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7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6652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7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0251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7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369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7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685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7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45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3340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8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0811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8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8262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8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693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8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8088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8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7251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8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5204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8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7586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8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9015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8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0332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8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32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4566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9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3905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9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3191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9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147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9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24289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9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7596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9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6872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9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6861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WB. 19.10.2020_9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42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97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Clarke</dc:creator>
  <cp:lastModifiedBy>Acannell</cp:lastModifiedBy>
  <cp:revision>2</cp:revision>
  <dcterms:created xsi:type="dcterms:W3CDTF">2020-10-15T15:16:24Z</dcterms:created>
  <dcterms:modified xsi:type="dcterms:W3CDTF">2020-10-17T15:45:49Z</dcterms:modified>
</cp:coreProperties>
</file>