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1F1815-696D-4F0A-8D14-51B8272353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71A4A9-3605-4945-A168-4AC81B27B7CC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77476-A403-4A1C-B30F-660EB956DF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214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689A-685F-4695-BFB1-AB4A52D978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483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EDB07-6650-4CBB-88C0-24156471DF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449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9578E-FD71-4B8C-9CE7-25888AC27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183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4E6D-603B-4620-ADAF-AFFD9C45BD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470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33E0-E6F3-4FED-9DBD-0C2F04B0D3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262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ADB2D-D6DB-4CD8-874C-C4546E62F9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097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E944-B102-44E1-B42D-C0C434ACED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774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D50E-2DBA-4D05-A238-DCBB15BC92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5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194A0-EB30-41D3-9073-9A7F62606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532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D535-7808-474A-BE1F-AA12B98C93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36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D1E5F0F-D920-4338-8332-CC838F247A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XCCW Joined 5a" panose="03050602040000000000" pitchFamily="66" charset="0"/>
              </a:rPr>
              <a:t>Adding 2 numbers</a:t>
            </a:r>
            <a:endParaRPr lang="en-GB" altLang="en-US" dirty="0" smtClean="0">
              <a:latin typeface="XCCW Joined 5a" panose="03050602040000000000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4300"/>
            <a:ext cx="8229600" cy="51403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>
                <a:latin typeface="XCCW Joined 5a" panose="03050602040000000000" pitchFamily="66" charset="0"/>
              </a:rPr>
              <a:t>Addition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>
                <a:latin typeface="XCCW Joined 5a" panose="03050602040000000000" pitchFamily="66" charset="0"/>
              </a:rPr>
              <a:t>32 + 24 = 56</a:t>
            </a:r>
          </a:p>
          <a:p>
            <a:pPr marL="0" indent="0" eaLnBrk="1" hangingPunct="1">
              <a:buFontTx/>
              <a:buNone/>
            </a:pPr>
            <a:endParaRPr lang="en-US" altLang="en-US" dirty="0" smtClean="0">
              <a:latin typeface="XCCW Joined 5a" panose="03050602040000000000" pitchFamily="66" charset="0"/>
            </a:endParaRPr>
          </a:p>
          <a:p>
            <a:pPr marL="0" indent="0" eaLnBrk="1" hangingPunct="1">
              <a:buFontTx/>
              <a:buNone/>
            </a:pPr>
            <a:endParaRPr lang="en-US" altLang="en-US" dirty="0" smtClean="0">
              <a:latin typeface="XCCW Joined 5a" panose="03050602040000000000" pitchFamily="66" charset="0"/>
            </a:endParaRPr>
          </a:p>
          <a:p>
            <a:pPr marL="0" indent="0" eaLnBrk="1" hangingPunct="1">
              <a:buFontTx/>
              <a:buNone/>
            </a:pPr>
            <a:endParaRPr lang="en-US" altLang="en-US" dirty="0" smtClean="0">
              <a:latin typeface="XCCW Joined 5a" panose="03050602040000000000" pitchFamily="66" charset="0"/>
            </a:endParaRP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528888"/>
            <a:ext cx="30321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527300"/>
            <a:ext cx="3032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527300"/>
            <a:ext cx="304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527300"/>
            <a:ext cx="304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527300"/>
            <a:ext cx="304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527300"/>
            <a:ext cx="290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527300"/>
            <a:ext cx="290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527300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992438"/>
            <a:ext cx="290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992438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527300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9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20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10</Words>
  <Application>Microsoft Office PowerPoint</Application>
  <PresentationFormat>On-screen Show (4:3)</PresentationFormat>
  <Paragraphs>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XCCW Joined 5a</vt:lpstr>
      <vt:lpstr>Default Design</vt:lpstr>
      <vt:lpstr>Adding 2 numbers</vt:lpstr>
    </vt:vector>
  </TitlesOfParts>
  <Company>Great Crosby Catholic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Meeting 20.9.11</dc:title>
  <dc:creator>AssistantHead</dc:creator>
  <cp:lastModifiedBy>teacher</cp:lastModifiedBy>
  <cp:revision>94</cp:revision>
  <dcterms:created xsi:type="dcterms:W3CDTF">2011-09-15T15:57:33Z</dcterms:created>
  <dcterms:modified xsi:type="dcterms:W3CDTF">2021-01-12T11:40:11Z</dcterms:modified>
</cp:coreProperties>
</file>