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91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57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2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7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0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95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36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7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03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22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81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5FD3F-9BE1-4A8D-A4BB-6807569EA00B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726D-B580-4126-968A-303BC97A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98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24"/>
    </mc:Choice>
    <mc:Fallback xmlns="">
      <p:transition spd="slow" advTm="9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07"/>
    </mc:Choice>
    <mc:Fallback xmlns="">
      <p:transition spd="slow" advTm="11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4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5"/>
    </mc:Choice>
    <mc:Fallback xmlns="">
      <p:transition spd="slow" advTm="18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5"/>
    </mc:Choice>
    <mc:Fallback xmlns="">
      <p:transition spd="slow" advTm="2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252" y="6336003"/>
            <a:ext cx="1528185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5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60"/>
    </mc:Choice>
    <mc:Fallback xmlns="">
      <p:transition spd="slow" advTm="7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28"/>
    </mc:Choice>
    <mc:Fallback xmlns="">
      <p:transition spd="slow" advTm="6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12"/>
    </mc:Choice>
    <mc:Fallback xmlns="">
      <p:transition spd="slow" advTm="186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wed come and see 20-1-21_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03"/>
    </mc:Choice>
    <mc:Fallback xmlns="">
      <p:transition spd="slow" advTm="3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LakeP</dc:creator>
  <cp:lastModifiedBy>LakeP</cp:lastModifiedBy>
  <cp:revision>3</cp:revision>
  <dcterms:created xsi:type="dcterms:W3CDTF">2021-01-14T12:06:53Z</dcterms:created>
  <dcterms:modified xsi:type="dcterms:W3CDTF">2021-01-14T15:37:52Z</dcterms:modified>
</cp:coreProperties>
</file>