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69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36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64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35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5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52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70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48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12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49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01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AE464-D155-47C9-81D2-EC02645521DD}" type="datetimeFigureOut">
              <a:rPr lang="en-GB" smtClean="0"/>
              <a:t>07/01/2022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F5888-1D08-42FC-898A-415A03F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09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5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2"/>
    </mc:Choice>
    <mc:Fallback xmlns="">
      <p:transition spd="slow" advTm="10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6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0"/>
    </mc:Choice>
    <mc:Fallback xmlns="">
      <p:transition spd="slow" advTm="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6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9"/>
    </mc:Choice>
    <mc:Fallback xmlns="">
      <p:transition spd="slow" advTm="1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6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63"/>
    </mc:Choice>
    <mc:Fallback xmlns="">
      <p:transition spd="slow" advTm="4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6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65"/>
    </mc:Choice>
    <mc:Fallback xmlns="">
      <p:transition spd="slow" advTm="58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6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0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6"/>
    </mc:Choice>
    <mc:Fallback xmlns="">
      <p:transition spd="slow" advTm="20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6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9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77"/>
    </mc:Choice>
    <mc:Fallback xmlns="">
      <p:transition spd="slow" advTm="27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7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6"/>
    </mc:Choice>
    <mc:Fallback xmlns="">
      <p:transition spd="slow" advTm="1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7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7"/>
    </mc:Choice>
    <mc:Fallback xmlns="">
      <p:transition spd="slow" advTm="14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7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58"/>
    </mc:Choice>
    <mc:Fallback xmlns="">
      <p:transition spd="slow" advTm="2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7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1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"/>
    </mc:Choice>
    <mc:Fallback xmlns="">
      <p:transition spd="slow" advTm="2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5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1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7"/>
    </mc:Choice>
    <mc:Fallback xmlns="">
      <p:transition spd="slow" advTm="2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7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"/>
    </mc:Choice>
    <mc:Fallback xmlns="">
      <p:transition spd="slow" advTm="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7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8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9"/>
    </mc:Choice>
    <mc:Fallback xmlns="">
      <p:transition spd="slow" advTm="1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7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3"/>
    </mc:Choice>
    <mc:Fallback xmlns="">
      <p:transition spd="slow" advTm="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7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6"/>
    </mc:Choice>
    <mc:Fallback xmlns="">
      <p:transition spd="slow" advTm="10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7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98"/>
    </mc:Choice>
    <mc:Fallback xmlns="">
      <p:transition spd="slow" advTm="55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7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5"/>
    </mc:Choice>
    <mc:Fallback xmlns="">
      <p:transition spd="slow" advTm="50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8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5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8"/>
    </mc:Choice>
    <mc:Fallback xmlns="">
      <p:transition spd="slow" advTm="25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8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55"/>
    </mc:Choice>
    <mc:Fallback xmlns="">
      <p:transition spd="slow" advTm="34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8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4"/>
    </mc:Choice>
    <mc:Fallback xmlns="">
      <p:transition spd="slow" advTm="28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8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0"/>
    </mc:Choice>
    <mc:Fallback xmlns="">
      <p:transition spd="slow" advTm="1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5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27"/>
    </mc:Choice>
    <mc:Fallback xmlns="">
      <p:transition spd="slow" advTm="78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8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3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32"/>
    </mc:Choice>
    <mc:Fallback xmlns="">
      <p:transition spd="slow" advTm="119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8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51"/>
    </mc:Choice>
    <mc:Fallback xmlns="">
      <p:transition spd="slow" advTm="49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8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0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4"/>
    </mc:Choice>
    <mc:Fallback xmlns="">
      <p:transition spd="slow" advTm="10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5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1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64"/>
    </mc:Choice>
    <mc:Fallback xmlns="">
      <p:transition spd="slow" advTm="8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5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5"/>
    </mc:Choice>
    <mc:Fallback xmlns="">
      <p:transition spd="slow" advTm="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6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4"/>
    </mc:Choice>
    <mc:Fallback xmlns="">
      <p:transition spd="slow" advTm="3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6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3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0"/>
    </mc:Choice>
    <mc:Fallback xmlns="">
      <p:transition spd="slow" advTm="1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6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5"/>
    </mc:Choice>
    <mc:Fallback xmlns="">
      <p:transition spd="slow" advTm="1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2 WB 10.01.2022_6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2"/>
    </mc:Choice>
    <mc:Fallback xmlns="">
      <p:transition spd="slow" advTm="34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Widescreen</PresentationFormat>
  <Paragraphs>0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ByrneJ</dc:creator>
  <cp:lastModifiedBy>ByrneJ</cp:lastModifiedBy>
  <cp:revision>5</cp:revision>
  <dcterms:created xsi:type="dcterms:W3CDTF">2021-12-21T21:01:03Z</dcterms:created>
  <dcterms:modified xsi:type="dcterms:W3CDTF">2022-01-07T12:38:16Z</dcterms:modified>
</cp:coreProperties>
</file>