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72EA-3545-42D2-9A1D-CF7F6C3E7DE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3E27-3A1E-4C96-869E-EB1F7F8E1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176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72EA-3545-42D2-9A1D-CF7F6C3E7DE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3E27-3A1E-4C96-869E-EB1F7F8E1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505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72EA-3545-42D2-9A1D-CF7F6C3E7DE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3E27-3A1E-4C96-869E-EB1F7F8E1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664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72EA-3545-42D2-9A1D-CF7F6C3E7DE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3E27-3A1E-4C96-869E-EB1F7F8E1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58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72EA-3545-42D2-9A1D-CF7F6C3E7DE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3E27-3A1E-4C96-869E-EB1F7F8E1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124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72EA-3545-42D2-9A1D-CF7F6C3E7DE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3E27-3A1E-4C96-869E-EB1F7F8E1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64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72EA-3545-42D2-9A1D-CF7F6C3E7DE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3E27-3A1E-4C96-869E-EB1F7F8E1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47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72EA-3545-42D2-9A1D-CF7F6C3E7DE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3E27-3A1E-4C96-869E-EB1F7F8E1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64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72EA-3545-42D2-9A1D-CF7F6C3E7DE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3E27-3A1E-4C96-869E-EB1F7F8E1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03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72EA-3545-42D2-9A1D-CF7F6C3E7DE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3E27-3A1E-4C96-869E-EB1F7F8E1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765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72EA-3545-42D2-9A1D-CF7F6C3E7DE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3E27-3A1E-4C96-869E-EB1F7F8E1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824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072EA-3545-42D2-9A1D-CF7F6C3E7DE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73E27-3A1E-4C96-869E-EB1F7F8E1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490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4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6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61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B 11.01.2021 Flipchart and Timetable_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5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79"/>
    </mc:Choice>
    <mc:Fallback>
      <p:transition spd="slow" advTm="36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8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10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8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96"/>
    </mc:Choice>
    <mc:Fallback>
      <p:transition spd="slow" advTm="39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1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6397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6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75"/>
    </mc:Choice>
    <mc:Fallback>
      <p:transition spd="slow" advTm="44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1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6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15"/>
    </mc:Choice>
    <mc:Fallback>
      <p:transition spd="slow" advTm="65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1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2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6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6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4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2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"/>
    </mc:Choice>
    <mc:Fallback>
      <p:transition spd="slow" advTm="24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8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2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994" y="128011"/>
            <a:ext cx="10322299" cy="654064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73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23"/>
    </mc:Choice>
    <mc:Fallback>
      <p:transition spd="slow" advTm="68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5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2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86"/>
    </mc:Choice>
    <mc:Fallback>
      <p:transition spd="slow" advTm="31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6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23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87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33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8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49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43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06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08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3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0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314"/>
    </mc:Choice>
    <mc:Fallback>
      <p:transition spd="slow" advTm="163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77" y="195232"/>
            <a:ext cx="11897922" cy="578993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37"/>
    </mc:Choice>
    <mc:Fallback>
      <p:transition spd="slow" advTm="56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3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6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727"/>
    </mc:Choice>
    <mc:Fallback>
      <p:transition spd="slow" advTm="97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6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36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32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5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79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428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307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711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2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4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6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50"/>
    </mc:Choice>
    <mc:Fallback>
      <p:transition spd="slow" advTm="71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2" y="595640"/>
            <a:ext cx="10887700" cy="526021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0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51"/>
    </mc:Choice>
    <mc:Fallback>
      <p:transition spd="slow" advTm="37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22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484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4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50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29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20"/>
    </mc:Choice>
    <mc:Fallback>
      <p:transition spd="slow" advTm="30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7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373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252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453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015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655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6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58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0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86"/>
    </mc:Choice>
    <mc:Fallback>
      <p:transition spd="slow" advTm="59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2" y="595640"/>
            <a:ext cx="10887700" cy="526021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32"/>
    </mc:Choice>
    <mc:Fallback>
      <p:transition spd="slow" advTm="13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6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6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74"/>
    </mc:Choice>
    <mc:Fallback>
      <p:transition spd="slow" advTm="24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2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5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7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584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2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5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2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412"/>
    </mc:Choice>
    <mc:Fallback>
      <p:transition spd="slow" advTm="222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2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62"/>
    </mc:Choice>
    <mc:Fallback>
      <p:transition spd="slow" advTm="16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3 WB 18.01.2021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4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0</Words>
  <Application>Microsoft Office PowerPoint</Application>
  <PresentationFormat>Widescreen</PresentationFormat>
  <Paragraphs>0</Paragraphs>
  <Slides>68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Clarke</dc:creator>
  <cp:lastModifiedBy>teacher</cp:lastModifiedBy>
  <cp:revision>9</cp:revision>
  <dcterms:created xsi:type="dcterms:W3CDTF">2021-01-11T15:59:14Z</dcterms:created>
  <dcterms:modified xsi:type="dcterms:W3CDTF">2021-01-12T11:23:46Z</dcterms:modified>
</cp:coreProperties>
</file>