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CC"/>
    <a:srgbClr val="238D88"/>
    <a:srgbClr val="FF0066"/>
    <a:srgbClr val="33CC33"/>
    <a:srgbClr val="99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50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3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0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9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9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7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4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34D0-7BAB-4752-8EC2-0BD94DB82AC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37A6-4FD8-4EF7-A66D-D772A2AA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83771"/>
            <a:ext cx="9144000" cy="5094515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sz="7200" dirty="0">
                <a:solidFill>
                  <a:srgbClr val="FF0000"/>
                </a:solidFill>
                <a:latin typeface="CCW Cursive Writing 5" panose="03050602040000000000" pitchFamily="66" charset="0"/>
              </a:rPr>
              <a:t>t</a:t>
            </a:r>
            <a:r>
              <a:rPr lang="en-US" sz="7200" dirty="0" smtClean="0">
                <a:solidFill>
                  <a:srgbClr val="FF0000"/>
                </a:solidFill>
                <a:latin typeface="CCW Cursive Writing 5" panose="03050602040000000000" pitchFamily="66" charset="0"/>
              </a:rPr>
              <a:t>he     </a:t>
            </a:r>
          </a:p>
          <a:p>
            <a:endParaRPr lang="en-US" sz="7200" dirty="0">
              <a:latin typeface="CCW Cursive Writing 5" panose="03050602040000000000" pitchFamily="66" charset="0"/>
            </a:endParaRPr>
          </a:p>
          <a:p>
            <a:r>
              <a:rPr lang="en-US" sz="7200" dirty="0" smtClean="0">
                <a:solidFill>
                  <a:srgbClr val="00B050"/>
                </a:solidFill>
                <a:latin typeface="CCW Cursive Writing 5" panose="03050602040000000000" pitchFamily="66" charset="0"/>
              </a:rPr>
              <a:t>to</a:t>
            </a:r>
            <a:endParaRPr lang="en-US" sz="7200" dirty="0">
              <a:solidFill>
                <a:srgbClr val="00B050"/>
              </a:solidFill>
              <a:latin typeface="CCW Cursive Writing 5" panose="0305060204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97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9096"/>
            <a:ext cx="10933612" cy="4322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CCW Cursive Writing 5" panose="03050602040000000000" pitchFamily="66" charset="0"/>
              </a:rPr>
              <a:t>I</a:t>
            </a:r>
            <a:endParaRPr lang="en-GB" sz="6000" dirty="0">
              <a:latin typeface="CCW Cursive Writing 5" panose="03050602040000000000" pitchFamily="66" charset="0"/>
            </a:endParaRPr>
          </a:p>
          <a:p>
            <a:endParaRPr lang="en-GB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709851" y="3257006"/>
            <a:ext cx="2603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169921" y="2656112"/>
            <a:ext cx="3030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CW Cursive Writing 5" panose="03050602040000000000" pitchFamily="66" charset="0"/>
              </a:rPr>
              <a:t>  </a:t>
            </a:r>
            <a:r>
              <a:rPr lang="en-US" sz="7200" dirty="0" smtClean="0">
                <a:solidFill>
                  <a:srgbClr val="7030A0"/>
                </a:solidFill>
                <a:latin typeface="CCW Cursive Writing 5" panose="03050602040000000000" pitchFamily="66" charset="0"/>
              </a:rPr>
              <a:t>go</a:t>
            </a:r>
            <a:endParaRPr lang="en-GB" sz="7200" dirty="0">
              <a:solidFill>
                <a:srgbClr val="7030A0"/>
              </a:solidFill>
              <a:latin typeface="CCW Cursive Writing 5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2056" y="3441672"/>
            <a:ext cx="2370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CW Cursive Writing 5" panose="03050602040000000000" pitchFamily="66" charset="0"/>
              </a:rPr>
              <a:t> </a:t>
            </a:r>
          </a:p>
          <a:p>
            <a:r>
              <a:rPr lang="en-US" sz="7200" dirty="0" smtClean="0">
                <a:solidFill>
                  <a:srgbClr val="FF0066"/>
                </a:solidFill>
                <a:latin typeface="CCW Cursive Writing 5" panose="03050602040000000000" pitchFamily="66" charset="0"/>
              </a:rPr>
              <a:t>no</a:t>
            </a:r>
            <a:endParaRPr lang="en-GB" sz="7200" dirty="0">
              <a:solidFill>
                <a:srgbClr val="FF0066"/>
              </a:solidFill>
              <a:latin typeface="CCW Cursive Writing 5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9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788" y="1672046"/>
            <a:ext cx="10515600" cy="4487500"/>
          </a:xfrm>
        </p:spPr>
        <p:txBody>
          <a:bodyPr/>
          <a:lstStyle/>
          <a:p>
            <a:pPr marL="0" indent="0">
              <a:buNone/>
            </a:pPr>
            <a:r>
              <a:rPr lang="en-US" sz="7200" dirty="0">
                <a:solidFill>
                  <a:srgbClr val="0000FF"/>
                </a:solidFill>
                <a:latin typeface="CCW Cursive Writing 5" panose="03050602040000000000" pitchFamily="66" charset="0"/>
              </a:rPr>
              <a:t>i</a:t>
            </a:r>
            <a:r>
              <a:rPr lang="en-US" sz="7200" dirty="0" smtClean="0">
                <a:solidFill>
                  <a:srgbClr val="0000FF"/>
                </a:solidFill>
                <a:latin typeface="CCW Cursive Writing 5" panose="03050602040000000000" pitchFamily="66" charset="0"/>
              </a:rPr>
              <a:t>nto</a:t>
            </a:r>
            <a:r>
              <a:rPr lang="en-US" sz="7200" dirty="0" smtClean="0">
                <a:latin typeface="CCW Cursive Writing 5" panose="03050602040000000000" pitchFamily="66" charset="0"/>
              </a:rPr>
              <a:t>         </a:t>
            </a:r>
            <a:r>
              <a:rPr lang="en-US" sz="7200" dirty="0" smtClean="0">
                <a:solidFill>
                  <a:srgbClr val="9900FF"/>
                </a:solidFill>
                <a:latin typeface="CCW Cursive Writing 5" panose="03050602040000000000" pitchFamily="66" charset="0"/>
              </a:rPr>
              <a:t>he</a:t>
            </a:r>
            <a:r>
              <a:rPr lang="en-US" sz="7200" dirty="0" smtClean="0">
                <a:latin typeface="CCW Cursive Writing 5" panose="03050602040000000000" pitchFamily="66" charset="0"/>
              </a:rPr>
              <a:t> </a:t>
            </a:r>
          </a:p>
          <a:p>
            <a:pPr marL="0" indent="0">
              <a:buNone/>
            </a:pPr>
            <a:endParaRPr lang="en-US" sz="7200" dirty="0"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r>
              <a:rPr lang="en-US" sz="7200" dirty="0">
                <a:solidFill>
                  <a:srgbClr val="33CC33"/>
                </a:solidFill>
                <a:latin typeface="CCW Cursive Writing 5" panose="03050602040000000000" pitchFamily="66" charset="0"/>
              </a:rPr>
              <a:t>s</a:t>
            </a:r>
            <a:r>
              <a:rPr lang="en-US" sz="7200" dirty="0" smtClean="0">
                <a:solidFill>
                  <a:srgbClr val="33CC33"/>
                </a:solidFill>
                <a:latin typeface="CCW Cursive Writing 5" panose="03050602040000000000" pitchFamily="66" charset="0"/>
              </a:rPr>
              <a:t>he</a:t>
            </a:r>
            <a:r>
              <a:rPr lang="en-US" sz="7200" dirty="0" smtClean="0">
                <a:latin typeface="CCW Cursive Writing 5" panose="03050602040000000000" pitchFamily="66" charset="0"/>
              </a:rPr>
              <a:t>         </a:t>
            </a:r>
            <a:endParaRPr lang="en-GB" sz="7200" dirty="0" smtClean="0"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67155" y="4316368"/>
            <a:ext cx="2159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</a:t>
            </a:r>
            <a:r>
              <a:rPr lang="en-US" b="1" dirty="0" smtClean="0"/>
              <a:t>                </a:t>
            </a:r>
            <a:r>
              <a:rPr lang="en-US" sz="7200" dirty="0" smtClean="0">
                <a:solidFill>
                  <a:srgbClr val="FF0066"/>
                </a:solidFill>
                <a:latin typeface="CCW Cursive Writing 5" panose="03050602040000000000" pitchFamily="66" charset="0"/>
              </a:rPr>
              <a:t>we</a:t>
            </a:r>
            <a:endParaRPr lang="en-GB" sz="7200" dirty="0">
              <a:solidFill>
                <a:srgbClr val="FF0066"/>
              </a:solidFill>
              <a:latin typeface="CCW Cursive Writing 5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6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384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CW Cursive Writing 5" panose="03050602040000000000" pitchFamily="66" charset="0"/>
              </a:rPr>
              <a:t>Can you read these sentences?</a:t>
            </a:r>
          </a:p>
          <a:p>
            <a:pPr marL="0" indent="0">
              <a:buNone/>
            </a:pPr>
            <a:endParaRPr lang="en-US" sz="2000" dirty="0"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B050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CW Cursive Writing 5" panose="03050602040000000000" pitchFamily="66" charset="0"/>
              </a:rPr>
              <a:t>I  can  go  on  the  bus.          </a:t>
            </a: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B050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99CC"/>
                </a:solidFill>
                <a:latin typeface="CCW Cursive Writing 5" panose="03050602040000000000" pitchFamily="66" charset="0"/>
              </a:rPr>
              <a:t>Can he  see  the  fish?        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99CC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99CC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99CC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99CC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9900"/>
                </a:solidFill>
                <a:latin typeface="CCW Cursive Writing 5" panose="03050602040000000000" pitchFamily="66" charset="0"/>
              </a:rPr>
              <a:t>We  go  to   the   shops.</a:t>
            </a:r>
          </a:p>
          <a:p>
            <a:pPr marL="0" indent="0">
              <a:buNone/>
            </a:pPr>
            <a:endParaRPr lang="en-US" sz="2000" b="1" dirty="0">
              <a:solidFill>
                <a:srgbClr val="0099CC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99CC"/>
              </a:solidFill>
              <a:latin typeface="CCW Cursive Writing 5" panose="03050602040000000000" pitchFamily="66" charset="0"/>
            </a:endParaRPr>
          </a:p>
          <a:p>
            <a:pPr marL="0" indent="0">
              <a:buNone/>
            </a:pPr>
            <a:endParaRPr lang="en-GB" sz="2000" b="1" dirty="0">
              <a:solidFill>
                <a:srgbClr val="0099CC"/>
              </a:solidFill>
              <a:latin typeface="CCW Cursive Writing 5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31" y="1454466"/>
            <a:ext cx="1790700" cy="1190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31" y="3107189"/>
            <a:ext cx="1647825" cy="1190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31" y="5046886"/>
            <a:ext cx="16859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7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CCW Cursive Writing 5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Ziegler</dc:creator>
  <cp:lastModifiedBy>Bernadette Dalley</cp:lastModifiedBy>
  <cp:revision>7</cp:revision>
  <dcterms:created xsi:type="dcterms:W3CDTF">2021-02-23T08:31:33Z</dcterms:created>
  <dcterms:modified xsi:type="dcterms:W3CDTF">2021-02-26T12:29:36Z</dcterms:modified>
</cp:coreProperties>
</file>