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1C43-2C5F-4D88-A276-60DB62655B0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B98E-98B2-488A-A60E-A342EF4AC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33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1C43-2C5F-4D88-A276-60DB62655B0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B98E-98B2-488A-A60E-A342EF4AC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31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1C43-2C5F-4D88-A276-60DB62655B0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B98E-98B2-488A-A60E-A342EF4AC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25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1C43-2C5F-4D88-A276-60DB62655B0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B98E-98B2-488A-A60E-A342EF4AC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8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1C43-2C5F-4D88-A276-60DB62655B0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B98E-98B2-488A-A60E-A342EF4AC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1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1C43-2C5F-4D88-A276-60DB62655B0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B98E-98B2-488A-A60E-A342EF4AC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85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1C43-2C5F-4D88-A276-60DB62655B0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B98E-98B2-488A-A60E-A342EF4AC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69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1C43-2C5F-4D88-A276-60DB62655B0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B98E-98B2-488A-A60E-A342EF4AC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57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1C43-2C5F-4D88-A276-60DB62655B0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B98E-98B2-488A-A60E-A342EF4AC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48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1C43-2C5F-4D88-A276-60DB62655B0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B98E-98B2-488A-A60E-A342EF4AC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68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1C43-2C5F-4D88-A276-60DB62655B0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B98E-98B2-488A-A60E-A342EF4AC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26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31C43-2C5F-4D88-A276-60DB62655B0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6B98E-98B2-488A-A60E-A342EF4AC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147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Friday 22nd Jan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26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Friday 22nd Jan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78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Friday 22nd Jan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12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Friday 22nd Jan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1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Friday 22nd Jan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66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Friday 22nd Jan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5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Friday 22nd Jan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48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Friday 22nd Jan_16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254351"/>
            <a:ext cx="19290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XCCW Joined 5a" panose="03050602040000000000" pitchFamily="66" charset="0"/>
              </a:rPr>
              <a:t>Listen to the extract and try to read along with it.</a:t>
            </a:r>
            <a:endParaRPr lang="en-GB" dirty="0">
              <a:solidFill>
                <a:schemeClr val="bg1"/>
              </a:solidFill>
              <a:latin typeface="XCCW Joined 5a" panose="03050602040000000000" pitchFamily="66" charset="0"/>
            </a:endParaRPr>
          </a:p>
        </p:txBody>
      </p:sp>
      <p:pic>
        <p:nvPicPr>
          <p:cNvPr id="4" name="The smartest giant in tow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83731" y="1986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Friday 22nd Jan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37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Friday 22nd Jan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0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Friday 22nd Jan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0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Friday 22nd Jan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6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Friday 22nd Jan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2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Friday 22nd Jan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7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Friday 22nd Jan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1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Friday 22nd Jan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5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Friday 22nd Jan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0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Friday 22nd Jan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47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XCCW Joined 5a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Wallace</dc:creator>
  <cp:lastModifiedBy>Joanne Wallace</cp:lastModifiedBy>
  <cp:revision>2</cp:revision>
  <dcterms:created xsi:type="dcterms:W3CDTF">2021-01-14T14:33:04Z</dcterms:created>
  <dcterms:modified xsi:type="dcterms:W3CDTF">2021-01-14T15:18:06Z</dcterms:modified>
</cp:coreProperties>
</file>