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75" r:id="rId4"/>
    <p:sldId id="283" r:id="rId5"/>
    <p:sldId id="276" r:id="rId6"/>
    <p:sldId id="277" r:id="rId7"/>
    <p:sldId id="284" r:id="rId8"/>
    <p:sldId id="278" r:id="rId9"/>
    <p:sldId id="279" r:id="rId10"/>
    <p:sldId id="280" r:id="rId11"/>
    <p:sldId id="285" r:id="rId12"/>
    <p:sldId id="281" r:id="rId13"/>
    <p:sldId id="286" r:id="rId14"/>
    <p:sldId id="282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3" autoAdjust="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BA172-0788-4B73-B4A9-E2F5BD7399D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CCB8-5260-4BE7-8C7C-4EA25B0E1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53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CCB8-5260-4BE7-8C7C-4EA25B0E1A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0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8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23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8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49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77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4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0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9765-A298-4E48-BD66-F8A03AEB230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7020-E1FC-4710-8FD0-2F412E3A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87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1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5315" y="481008"/>
            <a:ext cx="644696" cy="6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2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6096" y="1105469"/>
            <a:ext cx="8666328" cy="547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7273" y="1365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2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5748" y="957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2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5970" y="1132764"/>
            <a:ext cx="8962030" cy="3944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Slid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7613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2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Slide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86" y="395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2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Slide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6935" y="10843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1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56431" y="465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1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4084" y="1637731"/>
            <a:ext cx="8816453" cy="504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2530" y="5140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1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1003" y="409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2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1341" y="971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2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1160060"/>
            <a:ext cx="8643582" cy="408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2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8124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2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0665" y="409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6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ent carer 20 21Ancient Egypt Flipchart_2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6936" y="1210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</Words>
  <Application>Microsoft Office PowerPoint</Application>
  <PresentationFormat>Widescreen</PresentationFormat>
  <Paragraphs>1</Paragraphs>
  <Slides>14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Amy.Milward</dc:creator>
  <cp:lastModifiedBy>Amy Milward</cp:lastModifiedBy>
  <cp:revision>7</cp:revision>
  <dcterms:created xsi:type="dcterms:W3CDTF">2021-01-14T08:48:38Z</dcterms:created>
  <dcterms:modified xsi:type="dcterms:W3CDTF">2021-01-17T18:23:15Z</dcterms:modified>
</cp:coreProperties>
</file>