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57" r:id="rId10"/>
    <p:sldId id="259" r:id="rId11"/>
    <p:sldId id="269" r:id="rId12"/>
    <p:sldId id="270" r:id="rId13"/>
    <p:sldId id="271" r:id="rId14"/>
    <p:sldId id="268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9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1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76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4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82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2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4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0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4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5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4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1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5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5B46-A344-45AE-922D-2E3102A1C8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EADBC4-D2BE-4184-A878-192EA58F6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2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admin.greatcrosby@schools.sefton.gov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88" y="2411041"/>
            <a:ext cx="1654629" cy="235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287383"/>
            <a:ext cx="9235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Great Crosby Catholic Primary School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267097" y="5068389"/>
            <a:ext cx="83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Login instructions and assignments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45" y="2567796"/>
            <a:ext cx="1863980" cy="219592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2976" y="5791830"/>
            <a:ext cx="615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</a:rPr>
              <a:t>Pause the video at any time. II</a:t>
            </a:r>
            <a:endParaRPr lang="en-GB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7"/>
    </mc:Choice>
    <mc:Fallback xmlns="">
      <p:transition spd="slow" advTm="11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2" r="71441" b="36560"/>
          <a:stretch/>
        </p:blipFill>
        <p:spPr>
          <a:xfrm>
            <a:off x="5046022" y="5080017"/>
            <a:ext cx="2284935" cy="1196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438866"/>
            <a:ext cx="4859656" cy="115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3" y="2770339"/>
            <a:ext cx="2147823" cy="1657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204" y="482917"/>
            <a:ext cx="7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Within PowerPoint, you can use the ‘Draw’ function</a:t>
            </a:r>
            <a:endParaRPr lang="en-GB" sz="2400" dirty="0"/>
          </a:p>
        </p:txBody>
      </p:sp>
      <p:sp>
        <p:nvSpPr>
          <p:cNvPr id="8" name="Oval 7"/>
          <p:cNvSpPr/>
          <p:nvPr/>
        </p:nvSpPr>
        <p:spPr>
          <a:xfrm>
            <a:off x="4183873" y="1957059"/>
            <a:ext cx="862149" cy="62701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14947" y="1434511"/>
            <a:ext cx="862149" cy="62701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89014" y="2831523"/>
            <a:ext cx="3288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</a:t>
            </a:r>
            <a:r>
              <a:rPr lang="en-GB" sz="2400" dirty="0" smtClean="0"/>
              <a:t>r ‘Insert’ &gt;  Text Box.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</a:t>
            </a:r>
            <a:r>
              <a:rPr lang="en-GB" sz="2400" dirty="0" err="1" smtClean="0"/>
              <a:t>eg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3669" y="1604264"/>
            <a:ext cx="1747768" cy="6933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0"/>
    </mc:Choice>
    <mc:Fallback xmlns="">
      <p:transition spd="slow" advTm="2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46" y="1030944"/>
            <a:ext cx="51435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046" y="3974522"/>
            <a:ext cx="4067175" cy="290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8001"/>
            <a:ext cx="923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‘Reference materials’, there might be a PDF document to open, a website to visit or video link to watch.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1371601" y="5381897"/>
            <a:ext cx="4367620" cy="84908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3"/>
    </mc:Choice>
    <mc:Fallback xmlns="">
      <p:transition spd="slow" advTm="1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37" y="1128373"/>
            <a:ext cx="4067175" cy="29051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96220" y="3367292"/>
            <a:ext cx="1397724" cy="66620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86" y="3653953"/>
            <a:ext cx="4755706" cy="2498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74" y="274320"/>
            <a:ext cx="8607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To add work yourself, click </a:t>
            </a:r>
            <a:r>
              <a:rPr lang="en-GB" sz="2400" dirty="0"/>
              <a:t>on the paper clip to ‘Add Work</a:t>
            </a:r>
            <a:r>
              <a:rPr lang="en-GB" sz="2400" dirty="0" smtClean="0"/>
              <a:t>’.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t </a:t>
            </a:r>
            <a:r>
              <a:rPr lang="en-GB" sz="2400" dirty="0"/>
              <a:t>could be a document produced within Microsoft </a:t>
            </a:r>
            <a:r>
              <a:rPr lang="en-GB" sz="2400" dirty="0" smtClean="0"/>
              <a:t>Teams.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9" name="Oval 8"/>
          <p:cNvSpPr/>
          <p:nvPr/>
        </p:nvSpPr>
        <p:spPr>
          <a:xfrm>
            <a:off x="5934731" y="3513909"/>
            <a:ext cx="3104149" cy="263869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1"/>
    </mc:Choice>
    <mc:Fallback xmlns="">
      <p:transition spd="slow" advTm="1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4" y="947737"/>
            <a:ext cx="4067175" cy="29051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81111" y="3186656"/>
            <a:ext cx="1397724" cy="66620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31074" y="274320"/>
            <a:ext cx="8940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It </a:t>
            </a:r>
            <a:r>
              <a:rPr lang="en-GB" sz="2400" dirty="0"/>
              <a:t>could be a file saved on a </a:t>
            </a:r>
            <a:r>
              <a:rPr lang="en-GB" sz="2400" dirty="0" smtClean="0"/>
              <a:t>device, like a photo or screenshot.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936" y="705393"/>
            <a:ext cx="2975835" cy="547848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98249" y="5512526"/>
            <a:ext cx="3104149" cy="83602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8"/>
    </mc:Choice>
    <mc:Fallback xmlns="">
      <p:transition spd="slow" advTm="16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169817"/>
            <a:ext cx="8386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you have finished, then you can click on ‘Hand in’.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Your teacher will be able to see what you have done and will give you feedback.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1257" y="3247059"/>
            <a:ext cx="772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Check back for feedback by clicking on ‘Completed’.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515" y="3032390"/>
            <a:ext cx="3206059" cy="911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40" y="724066"/>
            <a:ext cx="2524425" cy="95055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3"/>
    </mc:Choice>
    <mc:Fallback xmlns="">
      <p:transition spd="slow" advTm="20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339634"/>
            <a:ext cx="9157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need to contact your teacher for help,</a:t>
            </a:r>
          </a:p>
          <a:p>
            <a:r>
              <a:rPr lang="en-GB" sz="3200" dirty="0" smtClean="0"/>
              <a:t>Click on the ‘Activity’ button, then ‘Posts’.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" y="1905952"/>
            <a:ext cx="8059783" cy="7275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1645920"/>
            <a:ext cx="1319349" cy="120178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572104" y="1905953"/>
            <a:ext cx="866502" cy="7275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570" y="3192012"/>
            <a:ext cx="3202441" cy="81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194" y="3336803"/>
            <a:ext cx="970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Click on                          and type your message.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9450" y="4708144"/>
            <a:ext cx="8961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Remember, this is not a place for private chats with friends as all the teachers and the </a:t>
            </a:r>
            <a:r>
              <a:rPr lang="en-GB" sz="3200" dirty="0" err="1" smtClean="0"/>
              <a:t>yeargroup</a:t>
            </a:r>
            <a:r>
              <a:rPr lang="en-GB" sz="3200" dirty="0" smtClean="0"/>
              <a:t> can see it.</a:t>
            </a:r>
            <a:endParaRPr lang="en-GB" sz="32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9"/>
    </mc:Choice>
    <mc:Fallback xmlns="">
      <p:transition spd="slow" advTm="21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940526"/>
            <a:ext cx="83079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you need any help with logging in, please email the school and your message will be forwarded to a member of staff.</a:t>
            </a:r>
          </a:p>
          <a:p>
            <a:pPr algn="ctr"/>
            <a:r>
              <a:rPr lang="en-GB" sz="3200" u="sng" dirty="0">
                <a:hlinkClick r:id="rId4"/>
              </a:rPr>
              <a:t>admin.greatcrosby@schools.sefton.gov.uk</a:t>
            </a:r>
            <a:r>
              <a:rPr lang="en-GB" sz="3200" dirty="0"/>
              <a:t> </a:t>
            </a:r>
            <a:endParaRPr lang="en-GB" sz="4400" dirty="0" smtClean="0"/>
          </a:p>
          <a:p>
            <a:endParaRPr lang="en-GB" sz="2800" dirty="0"/>
          </a:p>
          <a:p>
            <a:r>
              <a:rPr lang="en-GB" sz="2800" dirty="0" smtClean="0"/>
              <a:t>Thank you for your help and patience.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20" y="3560572"/>
            <a:ext cx="1863980" cy="219592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7"/>
    </mc:Choice>
    <mc:Fallback xmlns="">
      <p:transition spd="slow" advTm="14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70" y="1240147"/>
            <a:ext cx="91831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Open your browser and type </a:t>
            </a:r>
            <a:r>
              <a:rPr lang="en-GB" sz="3200" dirty="0"/>
              <a:t>www.office.com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pPr algn="ctr"/>
            <a:r>
              <a:rPr lang="en-GB" sz="3200" dirty="0" smtClean="0"/>
              <a:t>or </a:t>
            </a:r>
          </a:p>
          <a:p>
            <a:r>
              <a:rPr lang="en-GB" sz="3200" dirty="0" smtClean="0"/>
              <a:t>click on the image on the school homepage www.greatcrosbycatholicprimary.com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53096" y="117566"/>
            <a:ext cx="229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Logging in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84" y="1857511"/>
            <a:ext cx="1011800" cy="847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045" y="1857510"/>
            <a:ext cx="822036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059" y="1857511"/>
            <a:ext cx="838200" cy="847725"/>
          </a:xfrm>
          <a:prstGeom prst="rect">
            <a:avLst/>
          </a:prstGeom>
        </p:spPr>
      </p:pic>
      <p:pic>
        <p:nvPicPr>
          <p:cNvPr id="1026" name="Picture 2" descr="A new Firefox and a new Firefox icon | The Firefox Fronti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2" y="1857510"/>
            <a:ext cx="820378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ffice 3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01" y="4428248"/>
            <a:ext cx="1457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6"/>
    </mc:Choice>
    <mc:Fallback xmlns="">
      <p:transition spd="slow" advTm="25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590" x="5857875" y="5795963"/>
          <p14:tracePt t="21619" x="5867400" y="5795963"/>
          <p14:tracePt t="21664" x="5875338" y="5795963"/>
          <p14:tracePt t="21701" x="5884863" y="5795963"/>
          <p14:tracePt t="21717" x="5894388" y="5795963"/>
          <p14:tracePt t="21732" x="5894388" y="5786438"/>
          <p14:tracePt t="21739" x="5884863" y="5768975"/>
          <p14:tracePt t="21747" x="5857875" y="5759450"/>
          <p14:tracePt t="21756" x="5803900" y="5741988"/>
          <p14:tracePt t="21772" x="5715000" y="5705475"/>
          <p14:tracePt t="21789" x="5616575" y="5688013"/>
          <p14:tracePt t="21806" x="5473700" y="5680075"/>
          <p14:tracePt t="21822" x="5303838" y="5670550"/>
          <p14:tracePt t="21839" x="5205413" y="5670550"/>
          <p14:tracePt t="21856" x="5143500" y="5697538"/>
          <p14:tracePt t="21872" x="5108575" y="5715000"/>
          <p14:tracePt t="21889" x="5072063" y="5741988"/>
          <p14:tracePt t="21905" x="5037138" y="5768975"/>
          <p14:tracePt t="21923" x="5018088" y="5795963"/>
          <p14:tracePt t="21939" x="4991100" y="5813425"/>
          <p14:tracePt t="21956" x="4956175" y="5848350"/>
          <p14:tracePt t="21973" x="4938713" y="5857875"/>
          <p14:tracePt t="21989" x="4919663" y="5884863"/>
          <p14:tracePt t="22006" x="4902200" y="5902325"/>
          <p14:tracePt t="22023" x="4875213" y="5929313"/>
          <p14:tracePt t="22026" x="4867275" y="5938838"/>
          <p14:tracePt t="22039" x="4848225" y="5946775"/>
          <p14:tracePt t="22056" x="4795838" y="5965825"/>
          <p14:tracePt t="22072" x="4714875" y="5946775"/>
          <p14:tracePt t="22089" x="4608513" y="5911850"/>
          <p14:tracePt t="22106" x="4518025" y="5875338"/>
          <p14:tracePt t="22123" x="4419600" y="5830888"/>
          <p14:tracePt t="22127" x="4394200" y="5803900"/>
          <p14:tracePt t="22139" x="4367213" y="5786438"/>
          <p14:tracePt t="22156" x="4313238" y="5741988"/>
          <p14:tracePt t="22173" x="4295775" y="5724525"/>
          <p14:tracePt t="22189" x="4259263" y="5688013"/>
          <p14:tracePt t="22206" x="4232275" y="5661025"/>
          <p14:tracePt t="22223" x="4197350" y="5634038"/>
          <p14:tracePt t="22229" x="4187825" y="5626100"/>
          <p14:tracePt t="22240" x="4179888" y="5626100"/>
          <p14:tracePt t="22256" x="4152900" y="5599113"/>
          <p14:tracePt t="22273" x="4108450" y="5562600"/>
          <p14:tracePt t="22289" x="4089400" y="5527675"/>
          <p14:tracePt t="22306" x="4062413" y="5500688"/>
          <p14:tracePt t="22323" x="4044950" y="5473700"/>
          <p14:tracePt t="22340" x="4037013" y="5473700"/>
          <p14:tracePt t="22418" x="4044950" y="5473700"/>
          <p14:tracePt t="22526" x="4054475" y="5473700"/>
          <p14:tracePt t="22539" x="4062413" y="5473700"/>
          <p14:tracePt t="22547" x="4071938" y="5483225"/>
          <p14:tracePt t="22557" x="4089400" y="5483225"/>
          <p14:tracePt t="22573" x="4125913" y="5500688"/>
          <p14:tracePt t="22589" x="4152900" y="5500688"/>
          <p14:tracePt t="22595" x="4170363" y="5510213"/>
          <p14:tracePt t="22600" x="4179888" y="5518150"/>
          <p14:tracePt t="22607" x="4205288" y="5518150"/>
          <p14:tracePt t="22623" x="4251325" y="5527675"/>
          <p14:tracePt t="22639" x="4303713" y="5537200"/>
          <p14:tracePt t="22655" x="4384675" y="5554663"/>
          <p14:tracePt t="22672" x="4483100" y="5589588"/>
          <p14:tracePt t="22689" x="4589463" y="5616575"/>
          <p14:tracePt t="22706" x="4724400" y="5634038"/>
          <p14:tracePt t="22723" x="4867275" y="5643563"/>
          <p14:tracePt t="22724" x="4938713" y="5643563"/>
          <p14:tracePt t="22739" x="5045075" y="5643563"/>
          <p14:tracePt t="22756" x="5116513" y="5626100"/>
          <p14:tracePt t="22773" x="5133975" y="5616575"/>
          <p14:tracePt t="22789" x="5143500" y="5616575"/>
          <p14:tracePt t="22806" x="5153025" y="5616575"/>
          <p14:tracePt t="22823" x="5180013" y="5616575"/>
          <p14:tracePt t="22839" x="5214938" y="5616575"/>
          <p14:tracePt t="22856" x="5286375" y="5616575"/>
          <p14:tracePt t="22861" x="5348288" y="5626100"/>
          <p14:tracePt t="22872" x="5429250" y="5643563"/>
          <p14:tracePt t="22889" x="5572125" y="5661025"/>
          <p14:tracePt t="22892" x="5616575" y="5661025"/>
          <p14:tracePt t="22906" x="5705475" y="5661025"/>
          <p14:tracePt t="22923" x="5741988" y="5661025"/>
          <p14:tracePt t="22939" x="5751513" y="5653088"/>
          <p14:tracePt t="23041" x="5741988" y="5653088"/>
          <p14:tracePt t="23200" x="5732463" y="5653088"/>
          <p14:tracePt t="23365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89" y="2213312"/>
            <a:ext cx="6898990" cy="4252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50" y="524985"/>
            <a:ext cx="8908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Type in the username/email address from the letter into the white box and press ‘Sign in’.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3486" y="3435531"/>
            <a:ext cx="48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pupil@gcp.org.uk</a:t>
            </a:r>
            <a:endParaRPr lang="en-GB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2"/>
    </mc:Choice>
    <mc:Fallback xmlns="">
      <p:transition spd="slow" advTm="1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854" x="3259138" y="4429125"/>
          <p14:tracePt t="7889" x="3251200" y="4419600"/>
          <p14:tracePt t="7896" x="3241675" y="4411663"/>
          <p14:tracePt t="7905" x="3232150" y="4402138"/>
          <p14:tracePt t="7921" x="3179763" y="4384675"/>
          <p14:tracePt t="7938" x="3143250" y="4367213"/>
          <p14:tracePt t="7954" x="3081338" y="4367213"/>
          <p14:tracePt t="7971" x="3044825" y="4367213"/>
          <p14:tracePt t="7988" x="3017838" y="4375150"/>
          <p14:tracePt t="8004" x="3000375" y="4384675"/>
          <p14:tracePt t="8021" x="2982913" y="4394200"/>
          <p14:tracePt t="8038" x="2955925" y="4402138"/>
          <p14:tracePt t="8041" x="2946400" y="4411663"/>
          <p14:tracePt t="8055" x="2928938" y="4419600"/>
          <p14:tracePt t="8071" x="2911475" y="4429125"/>
          <p14:tracePt t="8088" x="2867025" y="4456113"/>
          <p14:tracePt t="8104" x="2847975" y="4483100"/>
          <p14:tracePt t="8121" x="2822575" y="4491038"/>
          <p14:tracePt t="8138" x="2795588" y="4500563"/>
          <p14:tracePt t="8154" x="2776538" y="4518025"/>
          <p14:tracePt t="8171" x="2759075" y="4545013"/>
          <p14:tracePt t="8188" x="2732088" y="4589463"/>
          <p14:tracePt t="8204" x="2724150" y="4616450"/>
          <p14:tracePt t="8221" x="2724150" y="4633913"/>
          <p14:tracePt t="8238" x="2724150" y="4670425"/>
          <p14:tracePt t="8254" x="2741613" y="4697413"/>
          <p14:tracePt t="8258" x="2741613" y="4724400"/>
          <p14:tracePt t="8271" x="2759075" y="4741863"/>
          <p14:tracePt t="8288" x="2795588" y="4813300"/>
          <p14:tracePt t="8304" x="2822575" y="4840288"/>
          <p14:tracePt t="8321" x="2867025" y="4884738"/>
          <p14:tracePt t="8338" x="2955925" y="4946650"/>
          <p14:tracePt t="8354" x="3044825" y="5010150"/>
          <p14:tracePt t="8371" x="3152775" y="5045075"/>
          <p14:tracePt t="8388" x="3251200" y="5081588"/>
          <p14:tracePt t="8390" x="3313113" y="5099050"/>
          <p14:tracePt t="8404" x="3429000" y="5133975"/>
          <p14:tracePt t="8421" x="3527425" y="5153025"/>
          <p14:tracePt t="8438" x="3598863" y="5160963"/>
          <p14:tracePt t="8455" x="3633788" y="5160963"/>
          <p14:tracePt t="8472" x="3652838" y="5143500"/>
          <p14:tracePt t="8475" x="3652838" y="5133975"/>
          <p14:tracePt t="8488" x="3660775" y="5126038"/>
          <p14:tracePt t="8504" x="3679825" y="5099050"/>
          <p14:tracePt t="8521" x="3705225" y="5072063"/>
          <p14:tracePt t="8523" x="3714750" y="5062538"/>
          <p14:tracePt t="8538" x="3741738" y="5037138"/>
          <p14:tracePt t="8554" x="3768725" y="5018088"/>
          <p14:tracePt t="8571" x="3822700" y="5000625"/>
          <p14:tracePt t="8576" x="3840163" y="4991100"/>
          <p14:tracePt t="8588" x="3857625" y="4983163"/>
          <p14:tracePt t="8604" x="3884613" y="4965700"/>
          <p14:tracePt t="8621" x="3902075" y="4938713"/>
          <p14:tracePt t="8638" x="3902075" y="4929188"/>
          <p14:tracePt t="8699" x="3902075" y="4919663"/>
          <p14:tracePt t="8983" x="3902075" y="4911725"/>
          <p14:tracePt t="9006" x="3902075" y="4902200"/>
          <p14:tracePt t="9049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783" y="1542504"/>
            <a:ext cx="6191794" cy="5220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949" y="274320"/>
            <a:ext cx="8908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Type in the password from the letter into the white box and press ‘Sign in’.</a:t>
            </a:r>
            <a:endParaRPr lang="en-GB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"/>
    </mc:Choice>
    <mc:Fallback xmlns="">
      <p:transition spd="slow" advTm="1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" y="280851"/>
            <a:ext cx="1429975" cy="6419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331" y="2290355"/>
            <a:ext cx="3253469" cy="4128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091" y="195943"/>
            <a:ext cx="7439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next window has this bar on the left.</a:t>
            </a:r>
          </a:p>
          <a:p>
            <a:r>
              <a:rPr lang="en-GB" sz="2400" dirty="0" smtClean="0"/>
              <a:t>You can open Teams by clicking on the T icon.</a:t>
            </a:r>
          </a:p>
          <a:p>
            <a:endParaRPr lang="en-GB" sz="2400" dirty="0" smtClean="0"/>
          </a:p>
          <a:p>
            <a:r>
              <a:rPr lang="en-GB" sz="2400" dirty="0" smtClean="0"/>
              <a:t>If you can’t see the T icon click on the grid of 9 dots and click on the ‘Teams’ icon.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444137" y="5538651"/>
            <a:ext cx="666206" cy="4572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0038" y="280851"/>
            <a:ext cx="666206" cy="4572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74065" y="5310051"/>
            <a:ext cx="1274038" cy="4572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042" x="776288" y="5438775"/>
          <p14:tracePt t="12056" x="795338" y="5438775"/>
          <p14:tracePt t="12140" x="795338" y="5429250"/>
          <p14:tracePt t="12160" x="785813" y="5429250"/>
          <p14:tracePt t="12168" x="768350" y="5419725"/>
          <p14:tracePt t="12176" x="758825" y="5419725"/>
          <p14:tracePt t="12192" x="723900" y="5411788"/>
          <p14:tracePt t="12208" x="687388" y="5411788"/>
          <p14:tracePt t="12211" x="660400" y="5402263"/>
          <p14:tracePt t="12225" x="652463" y="5402263"/>
          <p14:tracePt t="12241" x="625475" y="5402263"/>
          <p14:tracePt t="12258" x="608013" y="5402263"/>
          <p14:tracePt t="12275" x="598488" y="5402263"/>
          <p14:tracePt t="12344" x="588963" y="5402263"/>
          <p14:tracePt t="12353" x="571500" y="5411788"/>
          <p14:tracePt t="12359" x="554038" y="5411788"/>
          <p14:tracePt t="12374" x="509588" y="5438775"/>
          <p14:tracePt t="12391" x="473075" y="5465763"/>
          <p14:tracePt t="12395" x="465138" y="5465763"/>
          <p14:tracePt t="12408" x="446088" y="5473700"/>
          <p14:tracePt t="12425" x="428625" y="5491163"/>
          <p14:tracePt t="12427" x="411163" y="5500688"/>
          <p14:tracePt t="12441" x="393700" y="5518150"/>
          <p14:tracePt t="12458" x="384175" y="5537200"/>
          <p14:tracePt t="12475" x="366713" y="5562600"/>
          <p14:tracePt t="12491" x="357188" y="5581650"/>
          <p14:tracePt t="12495" x="347663" y="5589588"/>
          <p14:tracePt t="12508" x="347663" y="5599113"/>
          <p14:tracePt t="12511" x="347663" y="5616575"/>
          <p14:tracePt t="12525" x="347663" y="5626100"/>
          <p14:tracePt t="12542" x="339725" y="5653088"/>
          <p14:tracePt t="12558" x="330200" y="5670550"/>
          <p14:tracePt t="12574" x="330200" y="5688013"/>
          <p14:tracePt t="12591" x="330200" y="5715000"/>
          <p14:tracePt t="12608" x="322263" y="5741988"/>
          <p14:tracePt t="12625" x="312738" y="5768975"/>
          <p14:tracePt t="12641" x="312738" y="5795963"/>
          <p14:tracePt t="12658" x="312738" y="5822950"/>
          <p14:tracePt t="12674" x="322263" y="5857875"/>
          <p14:tracePt t="12691" x="330200" y="5884863"/>
          <p14:tracePt t="12708" x="347663" y="5911850"/>
          <p14:tracePt t="12725" x="374650" y="5929313"/>
          <p14:tracePt t="12741" x="393700" y="5956300"/>
          <p14:tracePt t="12743" x="401638" y="5965825"/>
          <p14:tracePt t="12758" x="419100" y="5983288"/>
          <p14:tracePt t="12775" x="455613" y="6037263"/>
          <p14:tracePt t="12791" x="482600" y="6054725"/>
          <p14:tracePt t="12808" x="509588" y="6081713"/>
          <p14:tracePt t="12825" x="536575" y="6081713"/>
          <p14:tracePt t="12841" x="554038" y="6099175"/>
          <p14:tracePt t="12858" x="581025" y="6108700"/>
          <p14:tracePt t="12875" x="615950" y="6126163"/>
          <p14:tracePt t="12891" x="652463" y="6143625"/>
          <p14:tracePt t="12907" x="669925" y="6143625"/>
          <p14:tracePt t="12924" x="687388" y="6143625"/>
          <p14:tracePt t="12941" x="714375" y="6143625"/>
          <p14:tracePt t="12958" x="731838" y="6153150"/>
          <p14:tracePt t="12975" x="768350" y="6161088"/>
          <p14:tracePt t="12991" x="847725" y="6161088"/>
          <p14:tracePt t="13008" x="901700" y="6161088"/>
          <p14:tracePt t="13024" x="928688" y="6153150"/>
          <p14:tracePt t="13041" x="965200" y="6143625"/>
          <p14:tracePt t="13058" x="990600" y="6116638"/>
          <p14:tracePt t="13075" x="1009650" y="6099175"/>
          <p14:tracePt t="13091" x="1036638" y="6081713"/>
          <p14:tracePt t="13093" x="1054100" y="6072188"/>
          <p14:tracePt t="13108" x="1054100" y="6062663"/>
          <p14:tracePt t="13125" x="1071563" y="6037263"/>
          <p14:tracePt t="13141" x="1081088" y="6018213"/>
          <p14:tracePt t="13158" x="1089025" y="6000750"/>
          <p14:tracePt t="13175" x="1089025" y="5973763"/>
          <p14:tracePt t="13191" x="1089025" y="5956300"/>
          <p14:tracePt t="13195" x="1089025" y="5938838"/>
          <p14:tracePt t="13208" x="1089025" y="5929313"/>
          <p14:tracePt t="13225" x="1089025" y="5894388"/>
          <p14:tracePt t="13241" x="1089025" y="5875338"/>
          <p14:tracePt t="13258" x="1089025" y="5848350"/>
          <p14:tracePt t="13274" x="1089025" y="5830888"/>
          <p14:tracePt t="13291" x="1089025" y="5813425"/>
          <p14:tracePt t="13308" x="1071563" y="5786438"/>
          <p14:tracePt t="13325" x="1062038" y="5751513"/>
          <p14:tracePt t="13341" x="1062038" y="5732463"/>
          <p14:tracePt t="13358" x="1062038" y="5715000"/>
          <p14:tracePt t="13375" x="1062038" y="5697538"/>
          <p14:tracePt t="13391" x="1062038" y="5688013"/>
          <p14:tracePt t="13409" x="1044575" y="5661025"/>
          <p14:tracePt t="13412" x="1044575" y="5653088"/>
          <p14:tracePt t="13424" x="1036638" y="5634038"/>
          <p14:tracePt t="13442" x="1036638" y="5616575"/>
          <p14:tracePt t="13458" x="1036638" y="5599113"/>
          <p14:tracePt t="13475" x="1027113" y="5589588"/>
          <p14:tracePt t="13491" x="1017588" y="5581650"/>
          <p14:tracePt t="13508" x="1017588" y="5572125"/>
          <p14:tracePt t="13525" x="1009650" y="5562600"/>
          <p14:tracePt t="13541" x="1000125" y="5545138"/>
          <p14:tracePt t="13558" x="1000125" y="5537200"/>
          <p14:tracePt t="13574" x="965200" y="5500688"/>
          <p14:tracePt t="13591" x="938213" y="5473700"/>
          <p14:tracePt t="13608" x="919163" y="5465763"/>
          <p14:tracePt t="13613" x="919163" y="5456238"/>
          <p14:tracePt t="13663" x="911225" y="5456238"/>
          <p14:tracePt t="13992" x="901700" y="5456238"/>
          <p14:tracePt t="13998" x="893763" y="5465763"/>
          <p14:tracePt t="15554" x="0" y="0"/>
        </p14:tracePtLst>
        <p14:tracePtLst>
          <p14:tracePt t="19957" x="919163" y="482600"/>
          <p14:tracePt t="19968" x="928688" y="482600"/>
          <p14:tracePt t="19977" x="938213" y="482600"/>
          <p14:tracePt t="20014" x="946150" y="482600"/>
          <p14:tracePt t="20141" x="938213" y="482600"/>
          <p14:tracePt t="20152" x="919163" y="465138"/>
          <p14:tracePt t="20174" x="893763" y="455613"/>
          <p14:tracePt t="20191" x="857250" y="446088"/>
          <p14:tracePt t="20207" x="839788" y="428625"/>
          <p14:tracePt t="20224" x="812800" y="428625"/>
          <p14:tracePt t="20242" x="785813" y="428625"/>
          <p14:tracePt t="20257" x="768350" y="411163"/>
          <p14:tracePt t="20274" x="741363" y="411163"/>
          <p14:tracePt t="20275" x="731838" y="411163"/>
          <p14:tracePt t="20291" x="704850" y="401638"/>
          <p14:tracePt t="20308" x="687388" y="401638"/>
          <p14:tracePt t="20324" x="660400" y="401638"/>
          <p14:tracePt t="20341" x="633413" y="401638"/>
          <p14:tracePt t="20358" x="615950" y="401638"/>
          <p14:tracePt t="20374" x="588963" y="401638"/>
          <p14:tracePt t="20391" x="571500" y="401638"/>
          <p14:tracePt t="20407" x="561975" y="411163"/>
          <p14:tracePt t="20485" x="554038" y="411163"/>
          <p14:tracePt t="20492" x="544513" y="428625"/>
          <p14:tracePt t="20501" x="527050" y="438150"/>
          <p14:tracePt t="20508" x="517525" y="455613"/>
          <p14:tracePt t="20525" x="490538" y="473075"/>
          <p14:tracePt t="20541" x="482600" y="500063"/>
          <p14:tracePt t="20547" x="473075" y="509588"/>
          <p14:tracePt t="20558" x="473075" y="517525"/>
          <p14:tracePt t="20574" x="473075" y="544513"/>
          <p14:tracePt t="20591" x="473075" y="554038"/>
          <p14:tracePt t="20607" x="473075" y="581025"/>
          <p14:tracePt t="20610" x="473075" y="588963"/>
          <p14:tracePt t="20624" x="473075" y="598488"/>
          <p14:tracePt t="20625" x="473075" y="608013"/>
          <p14:tracePt t="20640" x="482600" y="615950"/>
          <p14:tracePt t="20642" x="482600" y="633413"/>
          <p14:tracePt t="20657" x="500063" y="652463"/>
          <p14:tracePt t="20674" x="517525" y="669925"/>
          <p14:tracePt t="20691" x="527050" y="687388"/>
          <p14:tracePt t="20708" x="544513" y="696913"/>
          <p14:tracePt t="20726" x="571500" y="714375"/>
          <p14:tracePt t="20728" x="581025" y="714375"/>
          <p14:tracePt t="20741" x="588963" y="714375"/>
          <p14:tracePt t="20757" x="608013" y="714375"/>
          <p14:tracePt t="20774" x="633413" y="714375"/>
          <p14:tracePt t="20791" x="652463" y="714375"/>
          <p14:tracePt t="20807" x="679450" y="696913"/>
          <p14:tracePt t="20824" x="696913" y="679450"/>
          <p14:tracePt t="20841" x="723900" y="669925"/>
          <p14:tracePt t="20857" x="731838" y="652463"/>
          <p14:tracePt t="20874" x="741363" y="642938"/>
          <p14:tracePt t="22657" x="750888" y="642938"/>
          <p14:tracePt t="23232" x="0" y="0"/>
        </p14:tracePtLst>
        <p14:tracePtLst>
          <p14:tracePt t="24348" x="6153150" y="5241925"/>
          <p14:tracePt t="24376" x="6153150" y="5232400"/>
          <p14:tracePt t="24424" x="6153150" y="5224463"/>
          <p14:tracePt t="24433" x="6134100" y="5214938"/>
          <p14:tracePt t="24441" x="6116638" y="5197475"/>
          <p14:tracePt t="24459" x="6037263" y="5153025"/>
          <p14:tracePt t="24475" x="5938838" y="5126038"/>
          <p14:tracePt t="24492" x="5848350" y="5089525"/>
          <p14:tracePt t="24508" x="5768975" y="5054600"/>
          <p14:tracePt t="24524" x="5715000" y="5037138"/>
          <p14:tracePt t="24541" x="5661025" y="5010150"/>
          <p14:tracePt t="24558" x="5626100" y="4983163"/>
          <p14:tracePt t="24575" x="5554663" y="4956175"/>
          <p14:tracePt t="24592" x="5500688" y="4938713"/>
          <p14:tracePt t="24608" x="5438775" y="4929188"/>
          <p14:tracePt t="24625" x="5375275" y="4929188"/>
          <p14:tracePt t="24641" x="5286375" y="4919663"/>
          <p14:tracePt t="24658" x="5224463" y="4911725"/>
          <p14:tracePt t="24674" x="5126038" y="4911725"/>
          <p14:tracePt t="24691" x="5027613" y="4911725"/>
          <p14:tracePt t="24708" x="4902200" y="4919663"/>
          <p14:tracePt t="24724" x="4830763" y="4929188"/>
          <p14:tracePt t="24741" x="4776788" y="4946650"/>
          <p14:tracePt t="24757" x="4724400" y="4965700"/>
          <p14:tracePt t="24774" x="4679950" y="4983163"/>
          <p14:tracePt t="24790" x="4625975" y="5010150"/>
          <p14:tracePt t="24807" x="4581525" y="5037138"/>
          <p14:tracePt t="24824" x="4537075" y="5062538"/>
          <p14:tracePt t="24826" x="4518025" y="5081588"/>
          <p14:tracePt t="24840" x="4473575" y="5108575"/>
          <p14:tracePt t="24857" x="4456113" y="5126038"/>
          <p14:tracePt t="24874" x="4429125" y="5180013"/>
          <p14:tracePt t="24891" x="4419600" y="5214938"/>
          <p14:tracePt t="24893" x="4419600" y="5251450"/>
          <p14:tracePt t="24907" x="4411663" y="5268913"/>
          <p14:tracePt t="24924" x="4411663" y="5313363"/>
          <p14:tracePt t="24927" x="4411663" y="5340350"/>
          <p14:tracePt t="24941" x="4411663" y="5375275"/>
          <p14:tracePt t="24958" x="4429125" y="5419725"/>
          <p14:tracePt t="24974" x="4456113" y="5473700"/>
          <p14:tracePt t="24990" x="4491038" y="5537200"/>
          <p14:tracePt t="25007" x="4527550" y="5608638"/>
          <p14:tracePt t="25024" x="4581525" y="5705475"/>
          <p14:tracePt t="25027" x="4598988" y="5732463"/>
          <p14:tracePt t="25041" x="4679950" y="5803900"/>
          <p14:tracePt t="25057" x="4741863" y="5848350"/>
          <p14:tracePt t="25074" x="4822825" y="5894388"/>
          <p14:tracePt t="25091" x="4902200" y="5938838"/>
          <p14:tracePt t="25107" x="5000625" y="5983288"/>
          <p14:tracePt t="25124" x="5081588" y="6010275"/>
          <p14:tracePt t="25141" x="5170488" y="6045200"/>
          <p14:tracePt t="25143" x="5205413" y="6062663"/>
          <p14:tracePt t="25157" x="5303838" y="6089650"/>
          <p14:tracePt t="25175" x="5394325" y="6089650"/>
          <p14:tracePt t="25191" x="5500688" y="6108700"/>
          <p14:tracePt t="25208" x="5616575" y="6116638"/>
          <p14:tracePt t="25215" x="5670550" y="6116638"/>
          <p14:tracePt t="25224" x="5715000" y="6126163"/>
          <p14:tracePt t="25241" x="5813425" y="6126163"/>
          <p14:tracePt t="25257" x="5894388" y="6126163"/>
          <p14:tracePt t="25274" x="5965825" y="6089650"/>
          <p14:tracePt t="25275" x="6018213" y="6072188"/>
          <p14:tracePt t="25291" x="6099175" y="6045200"/>
          <p14:tracePt t="25307" x="6153150" y="6010275"/>
          <p14:tracePt t="25324" x="6224588" y="5983288"/>
          <p14:tracePt t="25341" x="6259513" y="5956300"/>
          <p14:tracePt t="25345" x="6269038" y="5946775"/>
          <p14:tracePt t="25357" x="6296025" y="5929313"/>
          <p14:tracePt t="25374" x="6313488" y="5902325"/>
          <p14:tracePt t="25376" x="6313488" y="5894388"/>
          <p14:tracePt t="25391" x="6313488" y="5857875"/>
          <p14:tracePt t="25407" x="6313488" y="5822950"/>
          <p14:tracePt t="25424" x="6286500" y="5776913"/>
          <p14:tracePt t="25441" x="6259513" y="5724525"/>
          <p14:tracePt t="25445" x="6251575" y="5705475"/>
          <p14:tracePt t="25457" x="6242050" y="5697538"/>
          <p14:tracePt t="25474" x="6215063" y="5643563"/>
          <p14:tracePt t="25478" x="6215063" y="5616575"/>
          <p14:tracePt t="25491" x="6188075" y="5581650"/>
          <p14:tracePt t="25507" x="6170613" y="5518150"/>
          <p14:tracePt t="25524" x="6143625" y="5465763"/>
          <p14:tracePt t="25541" x="6116638" y="5411788"/>
          <p14:tracePt t="25557" x="6054725" y="5313363"/>
          <p14:tracePt t="25574" x="5938838" y="5214938"/>
          <p14:tracePt t="25592" x="5786438" y="5099050"/>
          <p14:tracePt t="25596" x="5653088" y="5037138"/>
          <p14:tracePt t="25607" x="5465763" y="4938713"/>
          <p14:tracePt t="25624" x="5340350" y="4911725"/>
          <p14:tracePt t="25641" x="5295900" y="4894263"/>
          <p14:tracePt t="25878" x="5286375" y="4894263"/>
          <p14:tracePt t="26115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258" y="1269682"/>
            <a:ext cx="4818289" cy="54232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55326" y="6113417"/>
            <a:ext cx="2116183" cy="5794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4" y="91440"/>
            <a:ext cx="886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will appear next. If you are on a PC or laptop, click on ‘Use the web app instead’.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193" y="1264656"/>
            <a:ext cx="35680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are on an iPad or Apple device, please click on the blue button to download the </a:t>
            </a:r>
            <a:r>
              <a:rPr lang="en-GB" sz="2400" dirty="0" smtClean="0"/>
              <a:t>app from the App store.</a:t>
            </a:r>
          </a:p>
          <a:p>
            <a:endParaRPr lang="en-GB" sz="2400" dirty="0"/>
          </a:p>
          <a:p>
            <a:r>
              <a:rPr lang="en-GB" sz="2400" dirty="0" smtClean="0"/>
              <a:t>If you are using an Android device, you may need to download the app from Google Play.</a:t>
            </a:r>
            <a:endParaRPr lang="en-GB" sz="24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6"/>
    </mc:Choice>
    <mc:Fallback xmlns="">
      <p:transition spd="slow" advTm="3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464" y="117566"/>
            <a:ext cx="889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the main screen that will appear. </a:t>
            </a:r>
          </a:p>
          <a:p>
            <a:r>
              <a:rPr lang="en-GB" sz="2400" dirty="0" smtClean="0"/>
              <a:t>There will only be your class, so click on the square.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4" y="1497203"/>
            <a:ext cx="10980965" cy="5244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48563"/>
            <a:ext cx="1000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will find your assignments by clicking on the ‘Assignments’ button.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0" y="2717074"/>
            <a:ext cx="679269" cy="53557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6"/>
    </mc:Choice>
    <mc:Fallback xmlns="">
      <p:transition spd="slow" advTm="14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980" y="878098"/>
            <a:ext cx="1592580" cy="1831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046" y="1215612"/>
            <a:ext cx="51435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2046" y="3974522"/>
            <a:ext cx="4067175" cy="290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819" y="115920"/>
            <a:ext cx="935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First read the instructions and check the due date</a:t>
            </a:r>
            <a:r>
              <a:rPr lang="en-GB" sz="2400" dirty="0" smtClean="0"/>
              <a:t>!</a:t>
            </a:r>
          </a:p>
          <a:p>
            <a:r>
              <a:rPr lang="en-GB" sz="2400" dirty="0" smtClean="0"/>
              <a:t>A new function called ‘Immersive Reader’, will read the instructions for you.                                     Click on this button: 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1502228" y="1623329"/>
            <a:ext cx="1201783" cy="66631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449977" y="4310743"/>
            <a:ext cx="1306286" cy="5965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688183" y="878098"/>
            <a:ext cx="3017520" cy="141154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Slide 8 Assignmen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9040" y="603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0"/>
    </mc:Choice>
    <mc:Fallback xmlns="">
      <p:transition spd="slow" advTm="10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46" y="1030944"/>
            <a:ext cx="51435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046" y="3974522"/>
            <a:ext cx="4067175" cy="290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8001"/>
            <a:ext cx="923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there is a Word document or PowerPoint file listed under </a:t>
            </a:r>
          </a:p>
          <a:p>
            <a:r>
              <a:rPr lang="en-GB" sz="2400" dirty="0" smtClean="0"/>
              <a:t>‘My work’ then you can open that and type into it. </a:t>
            </a:r>
          </a:p>
          <a:p>
            <a:r>
              <a:rPr lang="en-GB" sz="2400" dirty="0" smtClean="0"/>
              <a:t>It will save automatically.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1384664" y="2625635"/>
            <a:ext cx="2704010" cy="74458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7"/>
    </mc:Choice>
    <mc:Fallback xmlns="">
      <p:transition spd="slow" advTm="1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494</Words>
  <Application>Microsoft Office PowerPoint</Application>
  <PresentationFormat>Widescreen</PresentationFormat>
  <Paragraphs>59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Acannell</dc:creator>
  <cp:lastModifiedBy>Adrian Cannell</cp:lastModifiedBy>
  <cp:revision>23</cp:revision>
  <dcterms:created xsi:type="dcterms:W3CDTF">2020-09-27T21:14:42Z</dcterms:created>
  <dcterms:modified xsi:type="dcterms:W3CDTF">2021-01-04T18:19:50Z</dcterms:modified>
</cp:coreProperties>
</file>