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0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4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2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1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4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1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9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7CAD-491A-42BB-91B4-E44AC552084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3CFD-9636-4EA0-95EF-CA007562A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16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0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9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0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3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9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336884"/>
            <a:ext cx="184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Listen to the extract, reading along with it. Try to join in, if you can.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The Gruffalo's Child voice reco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1596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3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1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62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2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42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4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9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Monday 25th Jan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Widescreen</PresentationFormat>
  <Paragraphs>1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Wallace</dc:creator>
  <cp:lastModifiedBy>Joanne Wallace</cp:lastModifiedBy>
  <cp:revision>2</cp:revision>
  <dcterms:created xsi:type="dcterms:W3CDTF">2021-01-22T09:18:41Z</dcterms:created>
  <dcterms:modified xsi:type="dcterms:W3CDTF">2021-01-22T11:50:22Z</dcterms:modified>
</cp:coreProperties>
</file>