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5A00-F4A4-48A7-BD7F-CCCEFB2E4F45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7F46-0F19-4DA8-BA15-F71E4EF9AB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301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5A00-F4A4-48A7-BD7F-CCCEFB2E4F45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7F46-0F19-4DA8-BA15-F71E4EF9AB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903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5A00-F4A4-48A7-BD7F-CCCEFB2E4F45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7F46-0F19-4DA8-BA15-F71E4EF9AB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96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5A00-F4A4-48A7-BD7F-CCCEFB2E4F45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7F46-0F19-4DA8-BA15-F71E4EF9AB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74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5A00-F4A4-48A7-BD7F-CCCEFB2E4F45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7F46-0F19-4DA8-BA15-F71E4EF9AB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789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5A00-F4A4-48A7-BD7F-CCCEFB2E4F45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7F46-0F19-4DA8-BA15-F71E4EF9AB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258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5A00-F4A4-48A7-BD7F-CCCEFB2E4F45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7F46-0F19-4DA8-BA15-F71E4EF9AB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418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5A00-F4A4-48A7-BD7F-CCCEFB2E4F45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7F46-0F19-4DA8-BA15-F71E4EF9AB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618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5A00-F4A4-48A7-BD7F-CCCEFB2E4F45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7F46-0F19-4DA8-BA15-F71E4EF9AB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263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5A00-F4A4-48A7-BD7F-CCCEFB2E4F45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7F46-0F19-4DA8-BA15-F71E4EF9AB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748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55A00-F4A4-48A7-BD7F-CCCEFB2E4F45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07F46-0F19-4DA8-BA15-F71E4EF9AB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253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55A00-F4A4-48A7-BD7F-CCCEFB2E4F45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07F46-0F19-4DA8-BA15-F71E4EF9AB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9763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56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28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03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72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44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46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97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77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55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05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78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71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23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2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78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410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61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033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73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8995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29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813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926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044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2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860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177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823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135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884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946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059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26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686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5619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009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753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696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980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740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2447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920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465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899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410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50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025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1065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681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578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4413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986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621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5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883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5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05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012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6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649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6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9958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6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720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6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321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6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676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6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491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6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2279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6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6049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6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4550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6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87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7671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7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7648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7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27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566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k 1 WB.13.04.2021_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713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ByrneJ</dc:creator>
  <cp:lastModifiedBy>ByrneJ</cp:lastModifiedBy>
  <cp:revision>1</cp:revision>
  <dcterms:created xsi:type="dcterms:W3CDTF">2021-04-12T13:37:40Z</dcterms:created>
  <dcterms:modified xsi:type="dcterms:W3CDTF">2021-04-12T13:38:28Z</dcterms:modified>
</cp:coreProperties>
</file>