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6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5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3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7D4-F19E-43A5-9F1B-A9D146642AD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4E4-4E10-489A-A035-C7CAD494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92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7D4-F19E-43A5-9F1B-A9D146642AD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4E4-4E10-489A-A035-C7CAD494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1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7D4-F19E-43A5-9F1B-A9D146642AD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4E4-4E10-489A-A035-C7CAD494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42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7D4-F19E-43A5-9F1B-A9D146642AD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4E4-4E10-489A-A035-C7CAD494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7D4-F19E-43A5-9F1B-A9D146642AD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4E4-4E10-489A-A035-C7CAD494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6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7D4-F19E-43A5-9F1B-A9D146642AD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4E4-4E10-489A-A035-C7CAD494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21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7D4-F19E-43A5-9F1B-A9D146642AD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4E4-4E10-489A-A035-C7CAD494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9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7D4-F19E-43A5-9F1B-A9D146642AD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4E4-4E10-489A-A035-C7CAD494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1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7D4-F19E-43A5-9F1B-A9D146642AD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4E4-4E10-489A-A035-C7CAD494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0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7D4-F19E-43A5-9F1B-A9D146642AD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4E4-4E10-489A-A035-C7CAD494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81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7D4-F19E-43A5-9F1B-A9D146642AD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4E4-4E10-489A-A035-C7CAD494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7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27D4-F19E-43A5-9F1B-A9D146642AD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14E4-4E10-489A-A035-C7CAD494C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60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3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8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4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1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6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8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1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03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2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58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8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56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22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04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93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03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9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15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4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84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9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63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41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7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44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22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3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09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04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56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4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5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82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57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53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18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12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86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93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16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38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4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7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628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94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7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6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429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505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842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163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0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82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5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83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483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43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998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277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013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96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771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231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583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67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042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169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10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33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050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43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327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246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889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10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427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830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8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 11.01.2021 Flipchart and Timetable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9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A7F7EB57917141A0CC30D5E98EA60F" ma:contentTypeVersion="2" ma:contentTypeDescription="Create a new document." ma:contentTypeScope="" ma:versionID="6498de55dad1f80e4eea490e4e98d553">
  <xsd:schema xmlns:xsd="http://www.w3.org/2001/XMLSchema" xmlns:xs="http://www.w3.org/2001/XMLSchema" xmlns:p="http://schemas.microsoft.com/office/2006/metadata/properties" xmlns:ns2="2f163146-05b9-4612-b7aa-69349755875d" targetNamespace="http://schemas.microsoft.com/office/2006/metadata/properties" ma:root="true" ma:fieldsID="8005e5d7fbd48c8c612c527b152123e1" ns2:_="">
    <xsd:import namespace="2f163146-05b9-4612-b7aa-6934975587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63146-05b9-4612-b7aa-6934975587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6B47C5-EEEF-4017-B28B-D1B732B4C166}"/>
</file>

<file path=customXml/itemProps2.xml><?xml version="1.0" encoding="utf-8"?>
<ds:datastoreItem xmlns:ds="http://schemas.openxmlformats.org/officeDocument/2006/customXml" ds:itemID="{83B15DD9-003C-456C-ADA7-8F92194734C6}"/>
</file>

<file path=customXml/itemProps3.xml><?xml version="1.0" encoding="utf-8"?>
<ds:datastoreItem xmlns:ds="http://schemas.openxmlformats.org/officeDocument/2006/customXml" ds:itemID="{43CFEEA6-E1A6-4C81-B791-2115945ED69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Lowrie</dc:creator>
  <cp:lastModifiedBy>Emma Lowrie</cp:lastModifiedBy>
  <cp:revision>1</cp:revision>
  <dcterms:created xsi:type="dcterms:W3CDTF">2021-01-08T10:20:42Z</dcterms:created>
  <dcterms:modified xsi:type="dcterms:W3CDTF">2021-01-08T10:21:12Z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0x010100AAA7F7EB57917141A0CC30D5E98EA60F</vt:lpwstr>
  </property>
</Properties>
</file>