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89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E32D-ABB0-42F1-9B3E-B787E1552228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EE93-CD02-4F46-A2B4-81A6149B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115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E32D-ABB0-42F1-9B3E-B787E1552228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EE93-CD02-4F46-A2B4-81A6149B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40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E32D-ABB0-42F1-9B3E-B787E1552228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EE93-CD02-4F46-A2B4-81A6149B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108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E32D-ABB0-42F1-9B3E-B787E1552228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EE93-CD02-4F46-A2B4-81A6149B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461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E32D-ABB0-42F1-9B3E-B787E1552228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EE93-CD02-4F46-A2B4-81A6149B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499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E32D-ABB0-42F1-9B3E-B787E1552228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EE93-CD02-4F46-A2B4-81A6149B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751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E32D-ABB0-42F1-9B3E-B787E1552228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EE93-CD02-4F46-A2B4-81A6149B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07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E32D-ABB0-42F1-9B3E-B787E1552228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EE93-CD02-4F46-A2B4-81A6149B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378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E32D-ABB0-42F1-9B3E-B787E1552228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EE93-CD02-4F46-A2B4-81A6149B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202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E32D-ABB0-42F1-9B3E-B787E1552228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EE93-CD02-4F46-A2B4-81A6149B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664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E32D-ABB0-42F1-9B3E-B787E1552228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EE93-CD02-4F46-A2B4-81A6149B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329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6E32D-ABB0-42F1-9B3E-B787E1552228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CEE93-CD02-4F46-A2B4-81A6149B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6591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4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4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4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-297"/>
            <a:ext cx="9144793" cy="685859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8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68"/>
    </mc:Choice>
    <mc:Fallback xmlns="">
      <p:transition spd="slow" advTm="24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9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97"/>
    </mc:Choice>
    <mc:Fallback xmlns="">
      <p:transition spd="slow" advTm="38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10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1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33"/>
    </mc:Choice>
    <mc:Fallback xmlns="">
      <p:transition spd="slow" advTm="37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1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2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96"/>
    </mc:Choice>
    <mc:Fallback xmlns="">
      <p:transition spd="slow" advTm="33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1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7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77"/>
    </mc:Choice>
    <mc:Fallback xmlns="">
      <p:transition spd="slow" advTm="30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3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1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0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49"/>
    </mc:Choice>
    <mc:Fallback xmlns="">
      <p:transition spd="slow" advTm="24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1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2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19"/>
    </mc:Choice>
    <mc:Fallback xmlns="">
      <p:transition spd="slow" advTm="1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1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0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15"/>
    </mc:Choice>
    <mc:Fallback xmlns="">
      <p:transition spd="slow" advTm="44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1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5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6"/>
    </mc:Choice>
    <mc:Fallback xmlns="">
      <p:transition spd="slow" advTm="21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18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1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65"/>
    </mc:Choice>
    <mc:Fallback xmlns="">
      <p:transition spd="slow" advTm="21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7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6"/>
    </mc:Choice>
    <mc:Fallback xmlns="">
      <p:transition spd="slow" advTm="244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9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"/>
    </mc:Choice>
    <mc:Fallback xmlns="">
      <p:transition spd="slow" advTm="117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21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82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69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69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8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2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4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350"/>
    </mc:Choice>
    <mc:Fallback xmlns="">
      <p:transition spd="slow" advTm="189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2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2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31"/>
    </mc:Choice>
    <mc:Fallback xmlns="">
      <p:transition spd="slow" advTm="4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2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08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0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3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81"/>
    </mc:Choice>
    <mc:Fallback xmlns="">
      <p:transition spd="slow" advTm="15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3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8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23"/>
    </mc:Choice>
    <mc:Fallback xmlns="">
      <p:transition spd="slow" advTm="44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292" y="103475"/>
            <a:ext cx="8973169" cy="656518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7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68"/>
    </mc:Choice>
    <mc:Fallback xmlns="">
      <p:transition spd="slow" advTm="26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3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"/>
    </mc:Choice>
    <mc:Fallback xmlns="">
      <p:transition spd="slow" advTm="1006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96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17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2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52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454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3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4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8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60"/>
    </mc:Choice>
    <mc:Fallback xmlns="">
      <p:transition spd="slow" advTm="77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4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6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86"/>
    </mc:Choice>
    <mc:Fallback xmlns="">
      <p:transition spd="slow" advTm="43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43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74"/>
    </mc:Choice>
    <mc:Fallback xmlns="">
      <p:transition spd="slow" advTm="33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4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8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6"/>
    </mc:Choice>
    <mc:Fallback xmlns="">
      <p:transition spd="slow" advTm="14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4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4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57"/>
    </mc:Choice>
    <mc:Fallback xmlns="">
      <p:transition spd="slow" advTm="42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4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66"/>
    </mc:Choice>
    <mc:Fallback xmlns="">
      <p:transition spd="slow" advTm="24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8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42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94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6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4  WB 25.01.2021_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2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79"/>
    </mc:Choice>
    <mc:Fallback xmlns="">
      <p:transition spd="slow" advTm="100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03" y="414347"/>
            <a:ext cx="11582080" cy="568165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9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48"/>
    </mc:Choice>
    <mc:Fallback xmlns="">
      <p:transition spd="slow" advTm="44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Office PowerPoint</Application>
  <PresentationFormat>Widescreen</PresentationFormat>
  <Paragraphs>0</Paragraphs>
  <Slides>48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Lowrie</dc:creator>
  <cp:lastModifiedBy>ByrneJ</cp:lastModifiedBy>
  <cp:revision>10</cp:revision>
  <dcterms:created xsi:type="dcterms:W3CDTF">2021-01-17T16:07:29Z</dcterms:created>
  <dcterms:modified xsi:type="dcterms:W3CDTF">2021-01-22T12:44:08Z</dcterms:modified>
</cp:coreProperties>
</file>