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5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1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1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2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6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4825-7108-4443-A53E-C30A35AA7DC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BFAB-F92B-4800-BD1B-E82BE586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84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9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06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866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47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351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82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73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992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36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50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965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34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225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637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281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001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568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2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5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4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6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3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32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1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1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79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51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69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6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60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10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2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8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13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5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37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62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96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5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24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8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52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79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9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63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8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8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7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7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6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0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7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99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00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67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01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59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10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75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93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54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485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27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634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39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762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6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87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17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2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85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25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6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89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288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68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1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36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827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64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868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75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722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02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35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45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04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25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022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26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WB.19.04.2021_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6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Clarke</dc:creator>
  <cp:lastModifiedBy>Lauren Clarke</cp:lastModifiedBy>
  <cp:revision>1</cp:revision>
  <dcterms:created xsi:type="dcterms:W3CDTF">2021-04-16T12:48:10Z</dcterms:created>
  <dcterms:modified xsi:type="dcterms:W3CDTF">2021-04-16T12:48:27Z</dcterms:modified>
</cp:coreProperties>
</file>