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037-3C25-4ACC-B38F-85CCDC709731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E580-0061-44E1-92E3-3961C6273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137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037-3C25-4ACC-B38F-85CCDC709731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E580-0061-44E1-92E3-3961C6273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583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037-3C25-4ACC-B38F-85CCDC709731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E580-0061-44E1-92E3-3961C6273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18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037-3C25-4ACC-B38F-85CCDC709731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E580-0061-44E1-92E3-3961C6273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478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037-3C25-4ACC-B38F-85CCDC709731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E580-0061-44E1-92E3-3961C6273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745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037-3C25-4ACC-B38F-85CCDC709731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E580-0061-44E1-92E3-3961C6273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098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037-3C25-4ACC-B38F-85CCDC709731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E580-0061-44E1-92E3-3961C6273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161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037-3C25-4ACC-B38F-85CCDC709731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E580-0061-44E1-92E3-3961C6273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64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037-3C25-4ACC-B38F-85CCDC709731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E580-0061-44E1-92E3-3961C6273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92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037-3C25-4ACC-B38F-85CCDC709731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E580-0061-44E1-92E3-3961C6273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095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037-3C25-4ACC-B38F-85CCDC709731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E580-0061-44E1-92E3-3961C6273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15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D9037-3C25-4ACC-B38F-85CCDC709731}" type="datetimeFigureOut">
              <a:rPr lang="en-GB" smtClean="0"/>
              <a:t>18/06/2021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1E580-0061-44E1-92E3-3961C6273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0002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48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345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7882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127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5566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186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9833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741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2758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4871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058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66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9327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4687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4709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8317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513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185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551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6224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2164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2306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3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2727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4034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4628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5923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3525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8280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4294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0162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3002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9693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00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1667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7445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7925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0289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3800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9235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5364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9294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3927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1662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63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6731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782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5105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4142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7655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2991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7519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3033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5325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8995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53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1484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5153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9385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4008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4111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8650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6568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3655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1881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5441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09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1207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3265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0904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6219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11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72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14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75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24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59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50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16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95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25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00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15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6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18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59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49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98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38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7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02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40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94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15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21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3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58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375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96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195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97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07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319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40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36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690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261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81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543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708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548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449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580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08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459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864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601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846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96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182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342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504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684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526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043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647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676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239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429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97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969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415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22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529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454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448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425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024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77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236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70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391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930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047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087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749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087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527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032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866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219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59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91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88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938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674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784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970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30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8522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4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4426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WB. 21.06.21_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24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163</vt:i4>
      </vt:variant>
    </vt:vector>
  </HeadingPairs>
  <TitlesOfParts>
    <vt:vector size="16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Clarke</dc:creator>
  <cp:lastModifiedBy>Lauren Clarke</cp:lastModifiedBy>
  <cp:revision>1</cp:revision>
  <dcterms:created xsi:type="dcterms:W3CDTF">2021-06-18T09:29:11Z</dcterms:created>
  <dcterms:modified xsi:type="dcterms:W3CDTF">2021-06-18T09:29:48Z</dcterms:modified>
</cp:coreProperties>
</file>