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82A-3A31-471D-BC0E-47D35C21ECF7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970A-E049-4FB8-89EB-5AE4A07B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587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82A-3A31-471D-BC0E-47D35C21ECF7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970A-E049-4FB8-89EB-5AE4A07B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927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82A-3A31-471D-BC0E-47D35C21ECF7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970A-E049-4FB8-89EB-5AE4A07B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045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82A-3A31-471D-BC0E-47D35C21ECF7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970A-E049-4FB8-89EB-5AE4A07B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62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82A-3A31-471D-BC0E-47D35C21ECF7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970A-E049-4FB8-89EB-5AE4A07B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060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82A-3A31-471D-BC0E-47D35C21ECF7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970A-E049-4FB8-89EB-5AE4A07B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976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82A-3A31-471D-BC0E-47D35C21ECF7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970A-E049-4FB8-89EB-5AE4A07B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392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82A-3A31-471D-BC0E-47D35C21ECF7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970A-E049-4FB8-89EB-5AE4A07B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09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82A-3A31-471D-BC0E-47D35C21ECF7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970A-E049-4FB8-89EB-5AE4A07B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57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82A-3A31-471D-BC0E-47D35C21ECF7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970A-E049-4FB8-89EB-5AE4A07B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91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F82A-3A31-471D-BC0E-47D35C21ECF7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970A-E049-4FB8-89EB-5AE4A07B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51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1F82A-3A31-471D-BC0E-47D35C21ECF7}" type="datetimeFigureOut">
              <a:rPr lang="en-GB" smtClean="0"/>
              <a:t>22/12/2021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970A-E049-4FB8-89EB-5AE4A07B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9946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4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20"/>
    </mc:Choice>
    <mc:Fallback>
      <p:transition spd="slow" advTm="22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10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9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46"/>
    </mc:Choice>
    <mc:Fallback>
      <p:transition spd="slow" advTm="2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1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1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457"/>
    </mc:Choice>
    <mc:Fallback>
      <p:transition spd="slow" advTm="116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1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39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630"/>
    </mc:Choice>
    <mc:Fallback>
      <p:transition spd="slow" advTm="125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1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98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86"/>
    </mc:Choice>
    <mc:Fallback>
      <p:transition spd="slow" advTm="31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1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65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57"/>
    </mc:Choice>
    <mc:Fallback>
      <p:transition spd="slow" advTm="16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1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3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47"/>
    </mc:Choice>
    <mc:Fallback>
      <p:transition spd="slow" advTm="18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1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7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15"/>
    </mc:Choice>
    <mc:Fallback>
      <p:transition spd="slow" advTm="60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1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3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96"/>
    </mc:Choice>
    <mc:Fallback>
      <p:transition spd="slow" advTm="43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18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14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7"/>
    </mc:Choice>
    <mc:Fallback>
      <p:transition spd="slow" advTm="1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19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7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46"/>
    </mc:Choice>
    <mc:Fallback>
      <p:transition spd="slow" advTm="42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3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87"/>
    </mc:Choice>
    <mc:Fallback>
      <p:transition spd="slow" advTm="19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720"/>
    </mc:Choice>
    <mc:Fallback>
      <p:transition spd="slow" advTm="12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2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914"/>
    </mc:Choice>
    <mc:Fallback>
      <p:transition spd="slow" advTm="159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9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25"/>
    </mc:Choice>
    <mc:Fallback>
      <p:transition spd="slow" advTm="3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83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47"/>
    </mc:Choice>
    <mc:Fallback>
      <p:transition spd="slow" advTm="14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7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1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06"/>
    </mc:Choice>
    <mc:Fallback>
      <p:transition spd="slow" advTm="33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8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77"/>
    </mc:Choice>
    <mc:Fallback>
      <p:transition spd="slow" advTm="53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EK 1 WB 03.01.2022_9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3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04"/>
    </mc:Choice>
    <mc:Fallback>
      <p:transition spd="slow" advTm="25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Widescreen</PresentationFormat>
  <Paragraphs>0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ByrneJ</dc:creator>
  <cp:lastModifiedBy>teacher</cp:lastModifiedBy>
  <cp:revision>2</cp:revision>
  <dcterms:created xsi:type="dcterms:W3CDTF">2021-12-21T20:12:07Z</dcterms:created>
  <dcterms:modified xsi:type="dcterms:W3CDTF">2021-12-22T10:43:13Z</dcterms:modified>
</cp:coreProperties>
</file>