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9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9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35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55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9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40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3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7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6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42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20D5E-00A4-4D33-BA06-4B286B6D6BAB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6191-5E69-4FDC-884E-03C3A1CEB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64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Reading Mastery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Mystery </a:t>
            </a:r>
            <a:r>
              <a:rPr lang="en-GB" dirty="0" smtClean="0">
                <a:solidFill>
                  <a:schemeClr val="bg1"/>
                </a:solidFill>
              </a:rPr>
              <a:t>Woman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25.1.21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four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7238" y="4125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9139" y="1407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0"/>
            <a:ext cx="68707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1015" y="3110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1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0"/>
            <a:ext cx="68707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9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1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0"/>
            <a:ext cx="68707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6609" y="5206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1163" y="1998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062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5950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0250" y="1252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5237" y="2434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7273" y="271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5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252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1501" y="4460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 Mastery Lesson Four. A Mystery Woman_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</Words>
  <Application>Microsoft Office PowerPoint</Application>
  <PresentationFormat>Widescreen</PresentationFormat>
  <Paragraphs>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Reading Mastery A Mystery Woman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Miller</dc:creator>
  <cp:lastModifiedBy>teacher</cp:lastModifiedBy>
  <cp:revision>4</cp:revision>
  <dcterms:created xsi:type="dcterms:W3CDTF">2021-01-15T12:53:13Z</dcterms:created>
  <dcterms:modified xsi:type="dcterms:W3CDTF">2021-01-18T17:14:48Z</dcterms:modified>
</cp:coreProperties>
</file>