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4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3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9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7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6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7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7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FB6F-A8CD-4A2D-867C-A4E0D45CA7EA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6989-6F49-4E6E-81A1-BDF1B9FF3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45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Five. A Mystery Woman_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6727" y="409401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5527" y="4094018"/>
            <a:ext cx="367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26.1.21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Five. A Mystery Woman_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109" y="223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Five. A Mystery Woman_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1101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Five. A Mystery Woman_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85563" y="2583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Five. A Mystery Woman_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2764" y="2029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Lesson Five. A Mystery Woman_6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427412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1636" y="526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Widescreen</PresentationFormat>
  <Paragraphs>1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Kate Miller</dc:creator>
  <cp:lastModifiedBy>teacher</cp:lastModifiedBy>
  <cp:revision>3</cp:revision>
  <dcterms:created xsi:type="dcterms:W3CDTF">2021-01-15T12:54:23Z</dcterms:created>
  <dcterms:modified xsi:type="dcterms:W3CDTF">2021-01-19T10:03:11Z</dcterms:modified>
</cp:coreProperties>
</file>