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14" autoAdjust="0"/>
  </p:normalViewPr>
  <p:slideViewPr>
    <p:cSldViewPr>
      <p:cViewPr varScale="1">
        <p:scale>
          <a:sx n="75" d="100"/>
          <a:sy n="75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1F1815-696D-4F0A-8D14-51B8272353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4BD304-CE88-4CA0-B719-6E937751D60D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77476-A403-4A1C-B30F-660EB956DF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214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689A-685F-4695-BFB1-AB4A52D978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483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EDB07-6650-4CBB-88C0-24156471DF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449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9578E-FD71-4B8C-9CE7-25888AC278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183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4E6D-603B-4620-ADAF-AFFD9C45BD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470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33E0-E6F3-4FED-9DBD-0C2F04B0D3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262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ADB2D-D6DB-4CD8-874C-C4546E62F9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097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1E944-B102-44E1-B42D-C0C434ACED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774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D50E-2DBA-4D05-A238-DCBB15BC92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05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194A0-EB30-41D3-9073-9A7F62606C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532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D535-7808-474A-BE1F-AA12B98C93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36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D1E5F0F-D920-4338-8332-CC838F247A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XCCW Joined 5a" panose="03050602040000000000" pitchFamily="66" charset="0"/>
              </a:rPr>
              <a:t>Strategies in KS1</a:t>
            </a:r>
            <a:endParaRPr lang="en-GB" altLang="en-US" smtClean="0">
              <a:latin typeface="XCCW Joined 5a" panose="03050602040000000000" pitchFamily="6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365250"/>
            <a:ext cx="8229600" cy="51403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>
                <a:latin typeface="XCCW Joined 5a" panose="03050602040000000000" pitchFamily="66" charset="0"/>
              </a:rPr>
              <a:t>Subtraction</a:t>
            </a:r>
          </a:p>
          <a:p>
            <a:pPr marL="0" indent="0" eaLnBrk="1" hangingPunct="1">
              <a:buFontTx/>
              <a:buNone/>
            </a:pPr>
            <a:r>
              <a:rPr lang="en-US" altLang="en-US" smtClean="0">
                <a:latin typeface="XCCW Joined 5a" panose="03050602040000000000" pitchFamily="66" charset="0"/>
              </a:rPr>
              <a:t>34 - 12 = 22</a:t>
            </a:r>
          </a:p>
          <a:p>
            <a:pPr marL="0" indent="0" eaLnBrk="1" hangingPunct="1">
              <a:buFontTx/>
              <a:buNone/>
            </a:pPr>
            <a:endParaRPr lang="en-US" altLang="en-US" smtClean="0">
              <a:latin typeface="XCCW Joined 5a" panose="03050602040000000000" pitchFamily="66" charset="0"/>
            </a:endParaRPr>
          </a:p>
          <a:p>
            <a:pPr marL="0" indent="0" eaLnBrk="1" hangingPunct="1">
              <a:buFontTx/>
              <a:buNone/>
            </a:pPr>
            <a:endParaRPr lang="en-US" altLang="en-US" smtClean="0">
              <a:latin typeface="XCCW Joined 5a" panose="03050602040000000000" pitchFamily="66" charset="0"/>
            </a:endParaRPr>
          </a:p>
          <a:p>
            <a:pPr marL="0" indent="0" eaLnBrk="1" hangingPunct="1">
              <a:buFontTx/>
              <a:buNone/>
            </a:pPr>
            <a:endParaRPr lang="en-US" altLang="en-US" smtClean="0">
              <a:latin typeface="XCCW Joined 5a" panose="03050602040000000000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mtClean="0">
                <a:latin typeface="XCCW Joined 5a" panose="03050602040000000000" pitchFamily="66" charset="0"/>
              </a:rPr>
              <a:t>21 - 14 = 7</a:t>
            </a:r>
          </a:p>
          <a:p>
            <a:pPr marL="0" indent="0" eaLnBrk="1" hangingPunct="1">
              <a:buFontTx/>
              <a:buNone/>
            </a:pPr>
            <a:endParaRPr lang="en-US" altLang="en-US" smtClean="0">
              <a:latin typeface="XCCW Joined 5a" panose="03050602040000000000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mtClean="0">
              <a:latin typeface="XCCW Joined 5a" panose="03050602040000000000" pitchFamily="66" charset="0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2528888"/>
            <a:ext cx="30321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527300"/>
            <a:ext cx="3032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527300"/>
            <a:ext cx="304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527300"/>
            <a:ext cx="304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2527300"/>
            <a:ext cx="290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527300"/>
            <a:ext cx="290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527300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3021013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3021013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527300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86338"/>
            <a:ext cx="304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984750"/>
            <a:ext cx="304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4984750"/>
            <a:ext cx="304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4994275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5459413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5459413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4994275"/>
            <a:ext cx="292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994275"/>
            <a:ext cx="290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12763" y="3105150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55788" y="2559050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01775" y="2593975"/>
            <a:ext cx="217488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01913" y="3162300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06775" y="2559050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054350" y="2593975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8950" y="5675313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36813" y="5675313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54375" y="5121275"/>
            <a:ext cx="217488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01950" y="5156200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65488" y="5580063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913063" y="5614988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38" name="Group 48"/>
          <p:cNvGrpSpPr>
            <a:grpSpLocks/>
          </p:cNvGrpSpPr>
          <p:nvPr/>
        </p:nvGrpSpPr>
        <p:grpSpPr bwMode="auto">
          <a:xfrm>
            <a:off x="815975" y="5580063"/>
            <a:ext cx="279400" cy="263525"/>
            <a:chOff x="5691865" y="4400330"/>
            <a:chExt cx="280549" cy="26415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5691865" y="4413060"/>
              <a:ext cx="280549" cy="25142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723746" y="4400330"/>
              <a:ext cx="216788" cy="2641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39" name="Group 49"/>
          <p:cNvGrpSpPr>
            <a:grpSpLocks/>
          </p:cNvGrpSpPr>
          <p:nvPr/>
        </p:nvGrpSpPr>
        <p:grpSpPr bwMode="auto">
          <a:xfrm>
            <a:off x="1573213" y="4886325"/>
            <a:ext cx="198437" cy="1897063"/>
            <a:chOff x="6029520" y="2163084"/>
            <a:chExt cx="296425" cy="3477671"/>
          </a:xfrm>
        </p:grpSpPr>
        <p:pic>
          <p:nvPicPr>
            <p:cNvPr id="54313" name="Picture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179" y="2163084"/>
              <a:ext cx="291766" cy="43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4" name="Picture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576" y="5208790"/>
              <a:ext cx="291766" cy="43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5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144" y="4855936"/>
              <a:ext cx="291766" cy="43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6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520" y="4509203"/>
              <a:ext cx="291766" cy="43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7" name="Picture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144" y="4149163"/>
              <a:ext cx="291766" cy="43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8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144" y="3815841"/>
              <a:ext cx="291766" cy="43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9" name="Picture 5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144" y="3449576"/>
              <a:ext cx="291766" cy="43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0" name="Picture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144" y="3152907"/>
              <a:ext cx="291766" cy="43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1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179" y="2786642"/>
              <a:ext cx="291766" cy="43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2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179" y="2459753"/>
              <a:ext cx="291766" cy="43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9" name="Straight Connector 48"/>
          <p:cNvCxnSpPr/>
          <p:nvPr/>
        </p:nvCxnSpPr>
        <p:spPr>
          <a:xfrm>
            <a:off x="1558925" y="6524625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558925" y="6357938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593850" y="6188075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74800" y="5975350"/>
            <a:ext cx="215900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30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|5.2|15.7|15.9|39.8|7.5|10.1|70.4|1.5|14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15</Words>
  <Application>Microsoft Office PowerPoint</Application>
  <PresentationFormat>On-screen Show (4:3)</PresentationFormat>
  <Paragraphs>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XCCW Joined 5a</vt:lpstr>
      <vt:lpstr>Default Design</vt:lpstr>
      <vt:lpstr>Strategies in KS1</vt:lpstr>
    </vt:vector>
  </TitlesOfParts>
  <Company>Great Crosby Catholic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Meeting 20.9.11</dc:title>
  <dc:creator>AssistantHead</dc:creator>
  <cp:lastModifiedBy>teacher</cp:lastModifiedBy>
  <cp:revision>96</cp:revision>
  <dcterms:created xsi:type="dcterms:W3CDTF">2011-09-15T15:57:33Z</dcterms:created>
  <dcterms:modified xsi:type="dcterms:W3CDTF">2021-01-12T11:51:01Z</dcterms:modified>
</cp:coreProperties>
</file>