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B3B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89FCC5-5125-4261-BAD7-F2155E5C31EF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982AAED-CE98-4DFD-B3BB-5EFA281947D8}">
      <dgm:prSet/>
      <dgm:spPr/>
      <dgm:t>
        <a:bodyPr/>
        <a:lstStyle/>
        <a:p>
          <a:r>
            <a:rPr lang="en-US" dirty="0"/>
            <a:t>Head Start and Early Head Start</a:t>
          </a:r>
        </a:p>
      </dgm:t>
    </dgm:pt>
    <dgm:pt modelId="{D9857EEB-FDC6-4824-A1EA-69F79EA3F06B}" type="parTrans" cxnId="{2BF9055E-D567-47F4-A498-F71305A4E61E}">
      <dgm:prSet/>
      <dgm:spPr/>
      <dgm:t>
        <a:bodyPr/>
        <a:lstStyle/>
        <a:p>
          <a:endParaRPr lang="en-US"/>
        </a:p>
      </dgm:t>
    </dgm:pt>
    <dgm:pt modelId="{A0FA9645-8CCD-472C-9029-CE64852E8359}" type="sibTrans" cxnId="{2BF9055E-D567-47F4-A498-F71305A4E61E}">
      <dgm:prSet/>
      <dgm:spPr/>
      <dgm:t>
        <a:bodyPr/>
        <a:lstStyle/>
        <a:p>
          <a:endParaRPr lang="en-US"/>
        </a:p>
      </dgm:t>
    </dgm:pt>
    <dgm:pt modelId="{99211C37-9498-48DE-A2E4-1D19BA2C32B6}">
      <dgm:prSet/>
      <dgm:spPr/>
      <dgm:t>
        <a:bodyPr/>
        <a:lstStyle/>
        <a:p>
          <a:r>
            <a:rPr lang="en-US" dirty="0"/>
            <a:t>SD Step Ahead</a:t>
          </a:r>
        </a:p>
      </dgm:t>
    </dgm:pt>
    <dgm:pt modelId="{7481C0F9-F13A-4DF2-8863-CB05AE4E6920}" type="parTrans" cxnId="{9E1BB2B4-3D0A-4F3E-A3AF-40199E8C48E9}">
      <dgm:prSet/>
      <dgm:spPr/>
      <dgm:t>
        <a:bodyPr/>
        <a:lstStyle/>
        <a:p>
          <a:endParaRPr lang="en-US"/>
        </a:p>
      </dgm:t>
    </dgm:pt>
    <dgm:pt modelId="{3A318853-0D76-4B5D-BC5C-0E144FF30E99}" type="sibTrans" cxnId="{9E1BB2B4-3D0A-4F3E-A3AF-40199E8C48E9}">
      <dgm:prSet/>
      <dgm:spPr/>
      <dgm:t>
        <a:bodyPr/>
        <a:lstStyle/>
        <a:p>
          <a:endParaRPr lang="en-US"/>
        </a:p>
      </dgm:t>
    </dgm:pt>
    <dgm:pt modelId="{D4EB72BE-54D7-436F-97FD-8A24A415C403}">
      <dgm:prSet/>
      <dgm:spPr/>
      <dgm:t>
        <a:bodyPr/>
        <a:lstStyle/>
        <a:p>
          <a:pPr marL="0" lvl="0" defTabSz="977900">
            <a:spcBef>
              <a:spcPct val="0"/>
            </a:spcBef>
            <a:spcAft>
              <a:spcPct val="35000"/>
            </a:spcAft>
            <a:buNone/>
          </a:pPr>
          <a:r>
            <a:rPr lang="en-US" dirty="0"/>
            <a:t>SD First Library Card</a:t>
          </a:r>
        </a:p>
      </dgm:t>
    </dgm:pt>
    <dgm:pt modelId="{C53EA2DE-4091-4452-BAED-DE53B3037D18}" type="parTrans" cxnId="{599EC323-F42B-4D73-A629-0125F59A6D42}">
      <dgm:prSet/>
      <dgm:spPr/>
      <dgm:t>
        <a:bodyPr/>
        <a:lstStyle/>
        <a:p>
          <a:endParaRPr lang="en-US"/>
        </a:p>
      </dgm:t>
    </dgm:pt>
    <dgm:pt modelId="{EC95973A-922C-4121-80B5-2780E70C5E57}" type="sibTrans" cxnId="{599EC323-F42B-4D73-A629-0125F59A6D42}">
      <dgm:prSet/>
      <dgm:spPr/>
      <dgm:t>
        <a:bodyPr/>
        <a:lstStyle/>
        <a:p>
          <a:endParaRPr lang="en-US"/>
        </a:p>
      </dgm:t>
    </dgm:pt>
    <dgm:pt modelId="{45D2DDDE-88B5-43C6-8E71-1E8FD11E7BCB}">
      <dgm:prSet/>
      <dgm:spPr/>
      <dgm:t>
        <a:bodyPr/>
        <a:lstStyle/>
        <a:p>
          <a:r>
            <a:rPr lang="en-US" dirty="0"/>
            <a:t>PBS &amp; Early Learning Guidelines</a:t>
          </a:r>
        </a:p>
      </dgm:t>
    </dgm:pt>
    <dgm:pt modelId="{6B8A8D2C-6CC3-4EA2-90F1-4F53356CA6E4}" type="parTrans" cxnId="{01623AA0-C217-427D-88A6-6B048C8B76FB}">
      <dgm:prSet/>
      <dgm:spPr/>
      <dgm:t>
        <a:bodyPr/>
        <a:lstStyle/>
        <a:p>
          <a:endParaRPr lang="en-US"/>
        </a:p>
      </dgm:t>
    </dgm:pt>
    <dgm:pt modelId="{695783F5-13E8-4B12-BAF9-76F2AF4F2EF9}" type="sibTrans" cxnId="{01623AA0-C217-427D-88A6-6B048C8B76FB}">
      <dgm:prSet/>
      <dgm:spPr/>
      <dgm:t>
        <a:bodyPr/>
        <a:lstStyle/>
        <a:p>
          <a:endParaRPr lang="en-US"/>
        </a:p>
      </dgm:t>
    </dgm:pt>
    <dgm:pt modelId="{6DBEAC23-5BC9-4015-BD60-2C9034E68542}">
      <dgm:prSet/>
      <dgm:spPr/>
      <dgm:t>
        <a:bodyPr/>
        <a:lstStyle/>
        <a:p>
          <a:r>
            <a:rPr lang="en-US" dirty="0"/>
            <a:t>SDPB Early Learning Initiative</a:t>
          </a:r>
        </a:p>
      </dgm:t>
    </dgm:pt>
    <dgm:pt modelId="{82DDFCF2-CE8A-4636-99A6-AA1003BF2784}" type="parTrans" cxnId="{0CE405F1-1557-46FE-98FB-F3225EC59534}">
      <dgm:prSet/>
      <dgm:spPr/>
      <dgm:t>
        <a:bodyPr/>
        <a:lstStyle/>
        <a:p>
          <a:endParaRPr lang="en-US"/>
        </a:p>
      </dgm:t>
    </dgm:pt>
    <dgm:pt modelId="{851702E8-8196-4811-B9C6-0CD3C4AC07C5}" type="sibTrans" cxnId="{0CE405F1-1557-46FE-98FB-F3225EC59534}">
      <dgm:prSet/>
      <dgm:spPr/>
      <dgm:t>
        <a:bodyPr/>
        <a:lstStyle/>
        <a:p>
          <a:endParaRPr lang="en-US"/>
        </a:p>
      </dgm:t>
    </dgm:pt>
    <dgm:pt modelId="{6562E8D7-CFF6-45CB-8AC6-4CD63973CDFF}">
      <dgm:prSet/>
      <dgm:spPr/>
      <dgm:t>
        <a:bodyPr/>
        <a:lstStyle/>
        <a:p>
          <a:r>
            <a:rPr lang="en-US" dirty="0"/>
            <a:t>Sesame Workshop</a:t>
          </a:r>
        </a:p>
      </dgm:t>
    </dgm:pt>
    <dgm:pt modelId="{E70AA3C9-C7A4-4216-91CF-A23C04E2F473}" type="parTrans" cxnId="{C35C3BF3-2BD2-4484-A8FB-7A3845A99BE2}">
      <dgm:prSet/>
      <dgm:spPr/>
      <dgm:t>
        <a:bodyPr/>
        <a:lstStyle/>
        <a:p>
          <a:endParaRPr lang="en-US"/>
        </a:p>
      </dgm:t>
    </dgm:pt>
    <dgm:pt modelId="{6C678492-B6F3-47BD-B6C3-D46CCF8A9758}" type="sibTrans" cxnId="{C35C3BF3-2BD2-4484-A8FB-7A3845A99BE2}">
      <dgm:prSet/>
      <dgm:spPr/>
      <dgm:t>
        <a:bodyPr/>
        <a:lstStyle/>
        <a:p>
          <a:endParaRPr lang="en-US"/>
        </a:p>
      </dgm:t>
    </dgm:pt>
    <dgm:pt modelId="{F7D412E3-21E7-45B6-9268-81C83FC3AEBB}" type="pres">
      <dgm:prSet presAssocID="{8089FCC5-5125-4261-BAD7-F2155E5C31EF}" presName="diagram" presStyleCnt="0">
        <dgm:presLayoutVars>
          <dgm:dir/>
          <dgm:resizeHandles val="exact"/>
        </dgm:presLayoutVars>
      </dgm:prSet>
      <dgm:spPr/>
    </dgm:pt>
    <dgm:pt modelId="{F4C5EFB2-9F42-496D-8F03-9A7C8BB63E25}" type="pres">
      <dgm:prSet presAssocID="{A982AAED-CE98-4DFD-B3BB-5EFA281947D8}" presName="node" presStyleLbl="node1" presStyleIdx="0" presStyleCnt="6">
        <dgm:presLayoutVars>
          <dgm:bulletEnabled val="1"/>
        </dgm:presLayoutVars>
      </dgm:prSet>
      <dgm:spPr/>
    </dgm:pt>
    <dgm:pt modelId="{C38039B0-240F-4181-8EFB-F837AC202D4B}" type="pres">
      <dgm:prSet presAssocID="{A0FA9645-8CCD-472C-9029-CE64852E8359}" presName="sibTrans" presStyleCnt="0"/>
      <dgm:spPr/>
    </dgm:pt>
    <dgm:pt modelId="{6328FA3C-B9DB-430B-908D-D61D7CF72B57}" type="pres">
      <dgm:prSet presAssocID="{99211C37-9498-48DE-A2E4-1D19BA2C32B6}" presName="node" presStyleLbl="node1" presStyleIdx="1" presStyleCnt="6">
        <dgm:presLayoutVars>
          <dgm:bulletEnabled val="1"/>
        </dgm:presLayoutVars>
      </dgm:prSet>
      <dgm:spPr/>
    </dgm:pt>
    <dgm:pt modelId="{0138235D-C468-4CC8-9CC9-A19940F2E8BF}" type="pres">
      <dgm:prSet presAssocID="{3A318853-0D76-4B5D-BC5C-0E144FF30E99}" presName="sibTrans" presStyleCnt="0"/>
      <dgm:spPr/>
    </dgm:pt>
    <dgm:pt modelId="{8521E203-4C40-40F4-8AE6-23290E296B1C}" type="pres">
      <dgm:prSet presAssocID="{D4EB72BE-54D7-436F-97FD-8A24A415C403}" presName="node" presStyleLbl="node1" presStyleIdx="2" presStyleCnt="6">
        <dgm:presLayoutVars>
          <dgm:bulletEnabled val="1"/>
        </dgm:presLayoutVars>
      </dgm:prSet>
      <dgm:spPr/>
    </dgm:pt>
    <dgm:pt modelId="{69810067-434B-4F4B-9ABD-6957B64604A4}" type="pres">
      <dgm:prSet presAssocID="{EC95973A-922C-4121-80B5-2780E70C5E57}" presName="sibTrans" presStyleCnt="0"/>
      <dgm:spPr/>
    </dgm:pt>
    <dgm:pt modelId="{FC1B13F9-660C-4C2B-96C0-2BDA2DFE3232}" type="pres">
      <dgm:prSet presAssocID="{45D2DDDE-88B5-43C6-8E71-1E8FD11E7BCB}" presName="node" presStyleLbl="node1" presStyleIdx="3" presStyleCnt="6">
        <dgm:presLayoutVars>
          <dgm:bulletEnabled val="1"/>
        </dgm:presLayoutVars>
      </dgm:prSet>
      <dgm:spPr/>
    </dgm:pt>
    <dgm:pt modelId="{8143077D-1965-4962-8DB6-8E73BBC23617}" type="pres">
      <dgm:prSet presAssocID="{695783F5-13E8-4B12-BAF9-76F2AF4F2EF9}" presName="sibTrans" presStyleCnt="0"/>
      <dgm:spPr/>
    </dgm:pt>
    <dgm:pt modelId="{4382AAC5-C072-446B-87FF-731580486B12}" type="pres">
      <dgm:prSet presAssocID="{6DBEAC23-5BC9-4015-BD60-2C9034E68542}" presName="node" presStyleLbl="node1" presStyleIdx="4" presStyleCnt="6">
        <dgm:presLayoutVars>
          <dgm:bulletEnabled val="1"/>
        </dgm:presLayoutVars>
      </dgm:prSet>
      <dgm:spPr/>
    </dgm:pt>
    <dgm:pt modelId="{2C4E5343-3A55-4A67-846E-24BC03477280}" type="pres">
      <dgm:prSet presAssocID="{851702E8-8196-4811-B9C6-0CD3C4AC07C5}" presName="sibTrans" presStyleCnt="0"/>
      <dgm:spPr/>
    </dgm:pt>
    <dgm:pt modelId="{362125CA-8FF4-497A-B6A3-7DA51495BDC3}" type="pres">
      <dgm:prSet presAssocID="{6562E8D7-CFF6-45CB-8AC6-4CD63973CDFF}" presName="node" presStyleLbl="node1" presStyleIdx="5" presStyleCnt="6">
        <dgm:presLayoutVars>
          <dgm:bulletEnabled val="1"/>
        </dgm:presLayoutVars>
      </dgm:prSet>
      <dgm:spPr/>
    </dgm:pt>
  </dgm:ptLst>
  <dgm:cxnLst>
    <dgm:cxn modelId="{07288E0C-4D32-44BF-89D5-1A0BA87D4990}" type="presOf" srcId="{6562E8D7-CFF6-45CB-8AC6-4CD63973CDFF}" destId="{362125CA-8FF4-497A-B6A3-7DA51495BDC3}" srcOrd="0" destOrd="0" presId="urn:microsoft.com/office/officeart/2005/8/layout/default"/>
    <dgm:cxn modelId="{599EC323-F42B-4D73-A629-0125F59A6D42}" srcId="{8089FCC5-5125-4261-BAD7-F2155E5C31EF}" destId="{D4EB72BE-54D7-436F-97FD-8A24A415C403}" srcOrd="2" destOrd="0" parTransId="{C53EA2DE-4091-4452-BAED-DE53B3037D18}" sibTransId="{EC95973A-922C-4121-80B5-2780E70C5E57}"/>
    <dgm:cxn modelId="{C9CC8D2C-95B7-4336-B81A-B96E6416271B}" type="presOf" srcId="{A982AAED-CE98-4DFD-B3BB-5EFA281947D8}" destId="{F4C5EFB2-9F42-496D-8F03-9A7C8BB63E25}" srcOrd="0" destOrd="0" presId="urn:microsoft.com/office/officeart/2005/8/layout/default"/>
    <dgm:cxn modelId="{2BF9055E-D567-47F4-A498-F71305A4E61E}" srcId="{8089FCC5-5125-4261-BAD7-F2155E5C31EF}" destId="{A982AAED-CE98-4DFD-B3BB-5EFA281947D8}" srcOrd="0" destOrd="0" parTransId="{D9857EEB-FDC6-4824-A1EA-69F79EA3F06B}" sibTransId="{A0FA9645-8CCD-472C-9029-CE64852E8359}"/>
    <dgm:cxn modelId="{903A1143-C742-4D2F-8576-EE912D5F0D9D}" type="presOf" srcId="{45D2DDDE-88B5-43C6-8E71-1E8FD11E7BCB}" destId="{FC1B13F9-660C-4C2B-96C0-2BDA2DFE3232}" srcOrd="0" destOrd="0" presId="urn:microsoft.com/office/officeart/2005/8/layout/default"/>
    <dgm:cxn modelId="{85D21566-98FC-408F-B911-6C0CB3DA80E8}" type="presOf" srcId="{8089FCC5-5125-4261-BAD7-F2155E5C31EF}" destId="{F7D412E3-21E7-45B6-9268-81C83FC3AEBB}" srcOrd="0" destOrd="0" presId="urn:microsoft.com/office/officeart/2005/8/layout/default"/>
    <dgm:cxn modelId="{CF926556-FE57-4E42-B174-A5607FD5A0AB}" type="presOf" srcId="{D4EB72BE-54D7-436F-97FD-8A24A415C403}" destId="{8521E203-4C40-40F4-8AE6-23290E296B1C}" srcOrd="0" destOrd="0" presId="urn:microsoft.com/office/officeart/2005/8/layout/default"/>
    <dgm:cxn modelId="{429E7A92-74AD-4196-9BCC-4102B03A9784}" type="presOf" srcId="{99211C37-9498-48DE-A2E4-1D19BA2C32B6}" destId="{6328FA3C-B9DB-430B-908D-D61D7CF72B57}" srcOrd="0" destOrd="0" presId="urn:microsoft.com/office/officeart/2005/8/layout/default"/>
    <dgm:cxn modelId="{01623AA0-C217-427D-88A6-6B048C8B76FB}" srcId="{8089FCC5-5125-4261-BAD7-F2155E5C31EF}" destId="{45D2DDDE-88B5-43C6-8E71-1E8FD11E7BCB}" srcOrd="3" destOrd="0" parTransId="{6B8A8D2C-6CC3-4EA2-90F1-4F53356CA6E4}" sibTransId="{695783F5-13E8-4B12-BAF9-76F2AF4F2EF9}"/>
    <dgm:cxn modelId="{9E1BB2B4-3D0A-4F3E-A3AF-40199E8C48E9}" srcId="{8089FCC5-5125-4261-BAD7-F2155E5C31EF}" destId="{99211C37-9498-48DE-A2E4-1D19BA2C32B6}" srcOrd="1" destOrd="0" parTransId="{7481C0F9-F13A-4DF2-8863-CB05AE4E6920}" sibTransId="{3A318853-0D76-4B5D-BC5C-0E144FF30E99}"/>
    <dgm:cxn modelId="{1906F7E7-4CA5-45F3-900C-FF339DAD3028}" type="presOf" srcId="{6DBEAC23-5BC9-4015-BD60-2C9034E68542}" destId="{4382AAC5-C072-446B-87FF-731580486B12}" srcOrd="0" destOrd="0" presId="urn:microsoft.com/office/officeart/2005/8/layout/default"/>
    <dgm:cxn modelId="{0CE405F1-1557-46FE-98FB-F3225EC59534}" srcId="{8089FCC5-5125-4261-BAD7-F2155E5C31EF}" destId="{6DBEAC23-5BC9-4015-BD60-2C9034E68542}" srcOrd="4" destOrd="0" parTransId="{82DDFCF2-CE8A-4636-99A6-AA1003BF2784}" sibTransId="{851702E8-8196-4811-B9C6-0CD3C4AC07C5}"/>
    <dgm:cxn modelId="{C35C3BF3-2BD2-4484-A8FB-7A3845A99BE2}" srcId="{8089FCC5-5125-4261-BAD7-F2155E5C31EF}" destId="{6562E8D7-CFF6-45CB-8AC6-4CD63973CDFF}" srcOrd="5" destOrd="0" parTransId="{E70AA3C9-C7A4-4216-91CF-A23C04E2F473}" sibTransId="{6C678492-B6F3-47BD-B6C3-D46CCF8A9758}"/>
    <dgm:cxn modelId="{F6800952-CB4B-49DE-BB89-BD742CF53808}" type="presParOf" srcId="{F7D412E3-21E7-45B6-9268-81C83FC3AEBB}" destId="{F4C5EFB2-9F42-496D-8F03-9A7C8BB63E25}" srcOrd="0" destOrd="0" presId="urn:microsoft.com/office/officeart/2005/8/layout/default"/>
    <dgm:cxn modelId="{AD8B00F1-00EC-4E1B-85C0-7DB10CD3B3D3}" type="presParOf" srcId="{F7D412E3-21E7-45B6-9268-81C83FC3AEBB}" destId="{C38039B0-240F-4181-8EFB-F837AC202D4B}" srcOrd="1" destOrd="0" presId="urn:microsoft.com/office/officeart/2005/8/layout/default"/>
    <dgm:cxn modelId="{C199BB92-EE74-4488-A2FA-5ED02207C5BD}" type="presParOf" srcId="{F7D412E3-21E7-45B6-9268-81C83FC3AEBB}" destId="{6328FA3C-B9DB-430B-908D-D61D7CF72B57}" srcOrd="2" destOrd="0" presId="urn:microsoft.com/office/officeart/2005/8/layout/default"/>
    <dgm:cxn modelId="{E14A09D6-A2D0-4034-8589-A5E94984BE6B}" type="presParOf" srcId="{F7D412E3-21E7-45B6-9268-81C83FC3AEBB}" destId="{0138235D-C468-4CC8-9CC9-A19940F2E8BF}" srcOrd="3" destOrd="0" presId="urn:microsoft.com/office/officeart/2005/8/layout/default"/>
    <dgm:cxn modelId="{39BA9DBF-6072-428C-8970-F0DA82C42AC7}" type="presParOf" srcId="{F7D412E3-21E7-45B6-9268-81C83FC3AEBB}" destId="{8521E203-4C40-40F4-8AE6-23290E296B1C}" srcOrd="4" destOrd="0" presId="urn:microsoft.com/office/officeart/2005/8/layout/default"/>
    <dgm:cxn modelId="{BE507927-EF2B-40BE-9C64-0190CCCDF9D7}" type="presParOf" srcId="{F7D412E3-21E7-45B6-9268-81C83FC3AEBB}" destId="{69810067-434B-4F4B-9ABD-6957B64604A4}" srcOrd="5" destOrd="0" presId="urn:microsoft.com/office/officeart/2005/8/layout/default"/>
    <dgm:cxn modelId="{A7994C1B-CFC5-4F92-983F-B42A2970EEE3}" type="presParOf" srcId="{F7D412E3-21E7-45B6-9268-81C83FC3AEBB}" destId="{FC1B13F9-660C-4C2B-96C0-2BDA2DFE3232}" srcOrd="6" destOrd="0" presId="urn:microsoft.com/office/officeart/2005/8/layout/default"/>
    <dgm:cxn modelId="{02E033C9-BF54-47CA-B76C-0F2350C86EA9}" type="presParOf" srcId="{F7D412E3-21E7-45B6-9268-81C83FC3AEBB}" destId="{8143077D-1965-4962-8DB6-8E73BBC23617}" srcOrd="7" destOrd="0" presId="urn:microsoft.com/office/officeart/2005/8/layout/default"/>
    <dgm:cxn modelId="{887AB363-7259-4376-B93D-B1A4B9A3A7CB}" type="presParOf" srcId="{F7D412E3-21E7-45B6-9268-81C83FC3AEBB}" destId="{4382AAC5-C072-446B-87FF-731580486B12}" srcOrd="8" destOrd="0" presId="urn:microsoft.com/office/officeart/2005/8/layout/default"/>
    <dgm:cxn modelId="{05260F42-963B-4558-933A-DFF530FFB75F}" type="presParOf" srcId="{F7D412E3-21E7-45B6-9268-81C83FC3AEBB}" destId="{2C4E5343-3A55-4A67-846E-24BC03477280}" srcOrd="9" destOrd="0" presId="urn:microsoft.com/office/officeart/2005/8/layout/default"/>
    <dgm:cxn modelId="{FE2329D6-9E57-4394-838C-8F9EDC9A2DFD}" type="presParOf" srcId="{F7D412E3-21E7-45B6-9268-81C83FC3AEBB}" destId="{362125CA-8FF4-497A-B6A3-7DA51495BDC3}" srcOrd="10" destOrd="0" presId="urn:microsoft.com/office/officeart/2005/8/layout/default"/>
  </dgm:cxnLst>
  <dgm:bg/>
  <dgm:whole>
    <a:ln w="28575">
      <a:solidFill>
        <a:schemeClr val="tx1"/>
      </a:solidFill>
      <a:extLst>
        <a:ext uri="{C807C97D-BFC1-408E-A445-0C87EB9F89A2}">
          <ask:lineSketchStyleProps xmlns:ask="http://schemas.microsoft.com/office/drawing/2018/sketchyshapes">
            <ask:type>
              <ask:lineSketchScribble/>
            </ask:type>
          </ask:lineSketchStyleProps>
        </a:ext>
      </a:extLst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B223FA-E3F0-40FF-93D3-45C0F8C0B1B9}" type="doc">
      <dgm:prSet loTypeId="urn:microsoft.com/office/officeart/2005/8/layout/list1" loCatId="list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11575C6-B242-4911-945B-571C51F4CF83}">
      <dgm:prSet phldrT="[Text]" custT="1"/>
      <dgm:spPr/>
      <dgm:t>
        <a:bodyPr/>
        <a:lstStyle/>
        <a:p>
          <a:r>
            <a:rPr lang="en-US" sz="1800" dirty="0"/>
            <a:t>Free Home Visiting Series from Early Childhood Learning &amp; Knowledge Center</a:t>
          </a:r>
        </a:p>
      </dgm:t>
    </dgm:pt>
    <dgm:pt modelId="{95290B5B-F1A0-4DFE-810F-02842A485638}" type="parTrans" cxnId="{BAF88CA6-F87B-4093-A7A4-13EB7B842FAC}">
      <dgm:prSet/>
      <dgm:spPr/>
      <dgm:t>
        <a:bodyPr/>
        <a:lstStyle/>
        <a:p>
          <a:endParaRPr lang="en-US"/>
        </a:p>
      </dgm:t>
    </dgm:pt>
    <dgm:pt modelId="{EFDD6553-8295-45E8-8089-7588F012129E}" type="sibTrans" cxnId="{BAF88CA6-F87B-4093-A7A4-13EB7B842FAC}">
      <dgm:prSet/>
      <dgm:spPr/>
      <dgm:t>
        <a:bodyPr/>
        <a:lstStyle/>
        <a:p>
          <a:endParaRPr lang="en-US"/>
        </a:p>
      </dgm:t>
    </dgm:pt>
    <dgm:pt modelId="{B9EA553C-6693-49C4-A99D-1B26C3A8E03C}">
      <dgm:prSet phldrT="[Text]" custT="1"/>
      <dgm:spPr/>
      <dgm:t>
        <a:bodyPr/>
        <a:lstStyle/>
        <a:p>
          <a:r>
            <a:rPr lang="en-US" sz="1800" dirty="0"/>
            <a:t>SD Family Engagement Center</a:t>
          </a:r>
        </a:p>
      </dgm:t>
    </dgm:pt>
    <dgm:pt modelId="{81E4AE9E-6E35-428B-A484-8FE7C802F87A}" type="parTrans" cxnId="{87889F27-9137-4E49-9093-5CD5DF61BDC7}">
      <dgm:prSet/>
      <dgm:spPr/>
      <dgm:t>
        <a:bodyPr/>
        <a:lstStyle/>
        <a:p>
          <a:endParaRPr lang="en-US"/>
        </a:p>
      </dgm:t>
    </dgm:pt>
    <dgm:pt modelId="{01505A68-EF91-4197-80E0-FD7E9A367818}" type="sibTrans" cxnId="{87889F27-9137-4E49-9093-5CD5DF61BDC7}">
      <dgm:prSet/>
      <dgm:spPr/>
      <dgm:t>
        <a:bodyPr/>
        <a:lstStyle/>
        <a:p>
          <a:endParaRPr lang="en-US"/>
        </a:p>
      </dgm:t>
    </dgm:pt>
    <dgm:pt modelId="{AEC127CA-10D2-4A84-A17F-D35F202E1427}">
      <dgm:prSet phldrT="[Text]" custT="1"/>
      <dgm:spPr/>
      <dgm:t>
        <a:bodyPr/>
        <a:lstStyle/>
        <a:p>
          <a:r>
            <a:rPr lang="en-US" sz="1800" dirty="0"/>
            <a:t>South Dakota Child Development Associate (CDA)</a:t>
          </a:r>
        </a:p>
      </dgm:t>
    </dgm:pt>
    <dgm:pt modelId="{A70AD2C4-3CB4-48DE-BCBA-4D96B23D51C7}" type="parTrans" cxnId="{19A0D32A-B437-4BDF-B227-A8AF05562C8A}">
      <dgm:prSet/>
      <dgm:spPr/>
      <dgm:t>
        <a:bodyPr/>
        <a:lstStyle/>
        <a:p>
          <a:endParaRPr lang="en-US"/>
        </a:p>
      </dgm:t>
    </dgm:pt>
    <dgm:pt modelId="{94252A5E-184B-42D3-BD96-40D18A830555}" type="sibTrans" cxnId="{19A0D32A-B437-4BDF-B227-A8AF05562C8A}">
      <dgm:prSet/>
      <dgm:spPr/>
      <dgm:t>
        <a:bodyPr/>
        <a:lstStyle/>
        <a:p>
          <a:endParaRPr lang="en-US"/>
        </a:p>
      </dgm:t>
    </dgm:pt>
    <dgm:pt modelId="{C414FAD8-64FA-4140-9625-C5E31CE0F67E}" type="pres">
      <dgm:prSet presAssocID="{D5B223FA-E3F0-40FF-93D3-45C0F8C0B1B9}" presName="linear" presStyleCnt="0">
        <dgm:presLayoutVars>
          <dgm:dir/>
          <dgm:animLvl val="lvl"/>
          <dgm:resizeHandles val="exact"/>
        </dgm:presLayoutVars>
      </dgm:prSet>
      <dgm:spPr/>
    </dgm:pt>
    <dgm:pt modelId="{B25C3047-D8E0-4B6D-9A86-9FEB10A6C984}" type="pres">
      <dgm:prSet presAssocID="{D11575C6-B242-4911-945B-571C51F4CF83}" presName="parentLin" presStyleCnt="0"/>
      <dgm:spPr/>
    </dgm:pt>
    <dgm:pt modelId="{D35A6E08-D768-4E3F-BDC7-A11AC1EE3356}" type="pres">
      <dgm:prSet presAssocID="{D11575C6-B242-4911-945B-571C51F4CF83}" presName="parentLeftMargin" presStyleLbl="node1" presStyleIdx="0" presStyleCnt="3"/>
      <dgm:spPr/>
    </dgm:pt>
    <dgm:pt modelId="{F49C6C72-9695-4DAD-8090-82B70C9DBECC}" type="pres">
      <dgm:prSet presAssocID="{D11575C6-B242-4911-945B-571C51F4CF83}" presName="parentText" presStyleLbl="node1" presStyleIdx="0" presStyleCnt="3" custScaleY="102415">
        <dgm:presLayoutVars>
          <dgm:chMax val="0"/>
          <dgm:bulletEnabled val="1"/>
        </dgm:presLayoutVars>
      </dgm:prSet>
      <dgm:spPr/>
    </dgm:pt>
    <dgm:pt modelId="{5599F5A0-E5D9-4B08-88F0-058E37DCDA5C}" type="pres">
      <dgm:prSet presAssocID="{D11575C6-B242-4911-945B-571C51F4CF83}" presName="negativeSpace" presStyleCnt="0"/>
      <dgm:spPr/>
    </dgm:pt>
    <dgm:pt modelId="{4BF85BFA-341D-43E2-B80A-2C40CC9404D4}" type="pres">
      <dgm:prSet presAssocID="{D11575C6-B242-4911-945B-571C51F4CF83}" presName="childText" presStyleLbl="conFgAcc1" presStyleIdx="0" presStyleCnt="3">
        <dgm:presLayoutVars>
          <dgm:bulletEnabled val="1"/>
        </dgm:presLayoutVars>
      </dgm:prSet>
      <dgm:spPr/>
    </dgm:pt>
    <dgm:pt modelId="{A0F66F70-AA12-4738-98D3-D0FF7C0AC17B}" type="pres">
      <dgm:prSet presAssocID="{EFDD6553-8295-45E8-8089-7588F012129E}" presName="spaceBetweenRectangles" presStyleCnt="0"/>
      <dgm:spPr/>
    </dgm:pt>
    <dgm:pt modelId="{BFC2249F-2B4E-4573-8EB5-0EE638844798}" type="pres">
      <dgm:prSet presAssocID="{B9EA553C-6693-49C4-A99D-1B26C3A8E03C}" presName="parentLin" presStyleCnt="0"/>
      <dgm:spPr/>
    </dgm:pt>
    <dgm:pt modelId="{2972F2E4-3B0A-42ED-AC9B-98F1B4A91B6D}" type="pres">
      <dgm:prSet presAssocID="{B9EA553C-6693-49C4-A99D-1B26C3A8E03C}" presName="parentLeftMargin" presStyleLbl="node1" presStyleIdx="0" presStyleCnt="3"/>
      <dgm:spPr/>
    </dgm:pt>
    <dgm:pt modelId="{6C087108-7505-4014-86FB-7A98780D6F96}" type="pres">
      <dgm:prSet presAssocID="{B9EA553C-6693-49C4-A99D-1B26C3A8E03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D7B32D0-07EB-43E3-846D-82A8CBDFA862}" type="pres">
      <dgm:prSet presAssocID="{B9EA553C-6693-49C4-A99D-1B26C3A8E03C}" presName="negativeSpace" presStyleCnt="0"/>
      <dgm:spPr/>
    </dgm:pt>
    <dgm:pt modelId="{00C7B11D-EC9D-429E-8EEA-7D1AB73079E4}" type="pres">
      <dgm:prSet presAssocID="{B9EA553C-6693-49C4-A99D-1B26C3A8E03C}" presName="childText" presStyleLbl="conFgAcc1" presStyleIdx="1" presStyleCnt="3">
        <dgm:presLayoutVars>
          <dgm:bulletEnabled val="1"/>
        </dgm:presLayoutVars>
      </dgm:prSet>
      <dgm:spPr/>
    </dgm:pt>
    <dgm:pt modelId="{F675A01A-535B-4590-AFDA-8D5E9F3C14EA}" type="pres">
      <dgm:prSet presAssocID="{01505A68-EF91-4197-80E0-FD7E9A367818}" presName="spaceBetweenRectangles" presStyleCnt="0"/>
      <dgm:spPr/>
    </dgm:pt>
    <dgm:pt modelId="{60A5C87F-6DCF-44AE-AAA0-0BF77E0AFBF6}" type="pres">
      <dgm:prSet presAssocID="{AEC127CA-10D2-4A84-A17F-D35F202E1427}" presName="parentLin" presStyleCnt="0"/>
      <dgm:spPr/>
    </dgm:pt>
    <dgm:pt modelId="{6F54F720-28FB-40FF-80E7-D4289B834AD8}" type="pres">
      <dgm:prSet presAssocID="{AEC127CA-10D2-4A84-A17F-D35F202E1427}" presName="parentLeftMargin" presStyleLbl="node1" presStyleIdx="1" presStyleCnt="3"/>
      <dgm:spPr/>
    </dgm:pt>
    <dgm:pt modelId="{35C5E7A6-010C-4573-B4B5-D224478C54E7}" type="pres">
      <dgm:prSet presAssocID="{AEC127CA-10D2-4A84-A17F-D35F202E142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A947BD9-DEA7-418E-997C-1CF6A57168AF}" type="pres">
      <dgm:prSet presAssocID="{AEC127CA-10D2-4A84-A17F-D35F202E1427}" presName="negativeSpace" presStyleCnt="0"/>
      <dgm:spPr/>
    </dgm:pt>
    <dgm:pt modelId="{5D143065-5503-4C89-A465-023A9AA06EE4}" type="pres">
      <dgm:prSet presAssocID="{AEC127CA-10D2-4A84-A17F-D35F202E142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7889F27-9137-4E49-9093-5CD5DF61BDC7}" srcId="{D5B223FA-E3F0-40FF-93D3-45C0F8C0B1B9}" destId="{B9EA553C-6693-49C4-A99D-1B26C3A8E03C}" srcOrd="1" destOrd="0" parTransId="{81E4AE9E-6E35-428B-A484-8FE7C802F87A}" sibTransId="{01505A68-EF91-4197-80E0-FD7E9A367818}"/>
    <dgm:cxn modelId="{19A0D32A-B437-4BDF-B227-A8AF05562C8A}" srcId="{D5B223FA-E3F0-40FF-93D3-45C0F8C0B1B9}" destId="{AEC127CA-10D2-4A84-A17F-D35F202E1427}" srcOrd="2" destOrd="0" parTransId="{A70AD2C4-3CB4-48DE-BCBA-4D96B23D51C7}" sibTransId="{94252A5E-184B-42D3-BD96-40D18A830555}"/>
    <dgm:cxn modelId="{6633D231-5147-4B34-A847-A32E191CD30D}" type="presOf" srcId="{B9EA553C-6693-49C4-A99D-1B26C3A8E03C}" destId="{6C087108-7505-4014-86FB-7A98780D6F96}" srcOrd="1" destOrd="0" presId="urn:microsoft.com/office/officeart/2005/8/layout/list1"/>
    <dgm:cxn modelId="{9FF41050-F546-419A-9E31-BA7ECA8E979D}" type="presOf" srcId="{D5B223FA-E3F0-40FF-93D3-45C0F8C0B1B9}" destId="{C414FAD8-64FA-4140-9625-C5E31CE0F67E}" srcOrd="0" destOrd="0" presId="urn:microsoft.com/office/officeart/2005/8/layout/list1"/>
    <dgm:cxn modelId="{5B0C0484-58E9-4B4F-892F-BEC4AD4E21CB}" type="presOf" srcId="{D11575C6-B242-4911-945B-571C51F4CF83}" destId="{D35A6E08-D768-4E3F-BDC7-A11AC1EE3356}" srcOrd="0" destOrd="0" presId="urn:microsoft.com/office/officeart/2005/8/layout/list1"/>
    <dgm:cxn modelId="{C3AA1F85-27CD-49EF-81F8-935E438046E7}" type="presOf" srcId="{AEC127CA-10D2-4A84-A17F-D35F202E1427}" destId="{6F54F720-28FB-40FF-80E7-D4289B834AD8}" srcOrd="0" destOrd="0" presId="urn:microsoft.com/office/officeart/2005/8/layout/list1"/>
    <dgm:cxn modelId="{BAF88CA6-F87B-4093-A7A4-13EB7B842FAC}" srcId="{D5B223FA-E3F0-40FF-93D3-45C0F8C0B1B9}" destId="{D11575C6-B242-4911-945B-571C51F4CF83}" srcOrd="0" destOrd="0" parTransId="{95290B5B-F1A0-4DFE-810F-02842A485638}" sibTransId="{EFDD6553-8295-45E8-8089-7588F012129E}"/>
    <dgm:cxn modelId="{F85E9FBE-FECE-46CB-A9AA-B6FF70EEF258}" type="presOf" srcId="{B9EA553C-6693-49C4-A99D-1B26C3A8E03C}" destId="{2972F2E4-3B0A-42ED-AC9B-98F1B4A91B6D}" srcOrd="0" destOrd="0" presId="urn:microsoft.com/office/officeart/2005/8/layout/list1"/>
    <dgm:cxn modelId="{1BA09FE2-CD4F-410A-834F-E504555191B9}" type="presOf" srcId="{AEC127CA-10D2-4A84-A17F-D35F202E1427}" destId="{35C5E7A6-010C-4573-B4B5-D224478C54E7}" srcOrd="1" destOrd="0" presId="urn:microsoft.com/office/officeart/2005/8/layout/list1"/>
    <dgm:cxn modelId="{D72C73FF-C002-4C78-81DD-F88CFEF1DEEE}" type="presOf" srcId="{D11575C6-B242-4911-945B-571C51F4CF83}" destId="{F49C6C72-9695-4DAD-8090-82B70C9DBECC}" srcOrd="1" destOrd="0" presId="urn:microsoft.com/office/officeart/2005/8/layout/list1"/>
    <dgm:cxn modelId="{D90BA122-009E-47D9-9290-7CB773658925}" type="presParOf" srcId="{C414FAD8-64FA-4140-9625-C5E31CE0F67E}" destId="{B25C3047-D8E0-4B6D-9A86-9FEB10A6C984}" srcOrd="0" destOrd="0" presId="urn:microsoft.com/office/officeart/2005/8/layout/list1"/>
    <dgm:cxn modelId="{E732359C-2D2C-4F56-8A9A-A63D2C6888B6}" type="presParOf" srcId="{B25C3047-D8E0-4B6D-9A86-9FEB10A6C984}" destId="{D35A6E08-D768-4E3F-BDC7-A11AC1EE3356}" srcOrd="0" destOrd="0" presId="urn:microsoft.com/office/officeart/2005/8/layout/list1"/>
    <dgm:cxn modelId="{C8C67626-CDD8-454D-830F-693B5501DAC5}" type="presParOf" srcId="{B25C3047-D8E0-4B6D-9A86-9FEB10A6C984}" destId="{F49C6C72-9695-4DAD-8090-82B70C9DBECC}" srcOrd="1" destOrd="0" presId="urn:microsoft.com/office/officeart/2005/8/layout/list1"/>
    <dgm:cxn modelId="{71101393-D3CC-4EF2-B349-B39082839990}" type="presParOf" srcId="{C414FAD8-64FA-4140-9625-C5E31CE0F67E}" destId="{5599F5A0-E5D9-4B08-88F0-058E37DCDA5C}" srcOrd="1" destOrd="0" presId="urn:microsoft.com/office/officeart/2005/8/layout/list1"/>
    <dgm:cxn modelId="{3277120F-AD4A-4AEC-B7AC-A3E2A149D2C1}" type="presParOf" srcId="{C414FAD8-64FA-4140-9625-C5E31CE0F67E}" destId="{4BF85BFA-341D-43E2-B80A-2C40CC9404D4}" srcOrd="2" destOrd="0" presId="urn:microsoft.com/office/officeart/2005/8/layout/list1"/>
    <dgm:cxn modelId="{349ADCEC-5A09-4D7C-AE91-818FFCA5F2D6}" type="presParOf" srcId="{C414FAD8-64FA-4140-9625-C5E31CE0F67E}" destId="{A0F66F70-AA12-4738-98D3-D0FF7C0AC17B}" srcOrd="3" destOrd="0" presId="urn:microsoft.com/office/officeart/2005/8/layout/list1"/>
    <dgm:cxn modelId="{17AC4D40-1AD6-4120-AA35-FA9540AE2F3B}" type="presParOf" srcId="{C414FAD8-64FA-4140-9625-C5E31CE0F67E}" destId="{BFC2249F-2B4E-4573-8EB5-0EE638844798}" srcOrd="4" destOrd="0" presId="urn:microsoft.com/office/officeart/2005/8/layout/list1"/>
    <dgm:cxn modelId="{EFCAD684-2ECD-4494-A20F-723B49C66895}" type="presParOf" srcId="{BFC2249F-2B4E-4573-8EB5-0EE638844798}" destId="{2972F2E4-3B0A-42ED-AC9B-98F1B4A91B6D}" srcOrd="0" destOrd="0" presId="urn:microsoft.com/office/officeart/2005/8/layout/list1"/>
    <dgm:cxn modelId="{E9A0E87E-475F-4022-97EB-636AE5C0B310}" type="presParOf" srcId="{BFC2249F-2B4E-4573-8EB5-0EE638844798}" destId="{6C087108-7505-4014-86FB-7A98780D6F96}" srcOrd="1" destOrd="0" presId="urn:microsoft.com/office/officeart/2005/8/layout/list1"/>
    <dgm:cxn modelId="{14CC6117-66FB-455A-9CB6-EA6CAE5B1B37}" type="presParOf" srcId="{C414FAD8-64FA-4140-9625-C5E31CE0F67E}" destId="{0D7B32D0-07EB-43E3-846D-82A8CBDFA862}" srcOrd="5" destOrd="0" presId="urn:microsoft.com/office/officeart/2005/8/layout/list1"/>
    <dgm:cxn modelId="{A83DF655-2C65-4D92-BB01-8CCBB79BF10D}" type="presParOf" srcId="{C414FAD8-64FA-4140-9625-C5E31CE0F67E}" destId="{00C7B11D-EC9D-429E-8EEA-7D1AB73079E4}" srcOrd="6" destOrd="0" presId="urn:microsoft.com/office/officeart/2005/8/layout/list1"/>
    <dgm:cxn modelId="{F140EABC-D13C-41C2-9589-92CD2AED3D9F}" type="presParOf" srcId="{C414FAD8-64FA-4140-9625-C5E31CE0F67E}" destId="{F675A01A-535B-4590-AFDA-8D5E9F3C14EA}" srcOrd="7" destOrd="0" presId="urn:microsoft.com/office/officeart/2005/8/layout/list1"/>
    <dgm:cxn modelId="{19E7BE42-D079-4681-ACF1-92533C29421C}" type="presParOf" srcId="{C414FAD8-64FA-4140-9625-C5E31CE0F67E}" destId="{60A5C87F-6DCF-44AE-AAA0-0BF77E0AFBF6}" srcOrd="8" destOrd="0" presId="urn:microsoft.com/office/officeart/2005/8/layout/list1"/>
    <dgm:cxn modelId="{2BB58AA1-D7EA-4396-BEEE-867DDDBB4FB5}" type="presParOf" srcId="{60A5C87F-6DCF-44AE-AAA0-0BF77E0AFBF6}" destId="{6F54F720-28FB-40FF-80E7-D4289B834AD8}" srcOrd="0" destOrd="0" presId="urn:microsoft.com/office/officeart/2005/8/layout/list1"/>
    <dgm:cxn modelId="{CEF6B512-8698-43DB-B53E-23DC69030992}" type="presParOf" srcId="{60A5C87F-6DCF-44AE-AAA0-0BF77E0AFBF6}" destId="{35C5E7A6-010C-4573-B4B5-D224478C54E7}" srcOrd="1" destOrd="0" presId="urn:microsoft.com/office/officeart/2005/8/layout/list1"/>
    <dgm:cxn modelId="{978760CE-9E45-471A-9A0C-FB8D24AEE502}" type="presParOf" srcId="{C414FAD8-64FA-4140-9625-C5E31CE0F67E}" destId="{2A947BD9-DEA7-418E-997C-1CF6A57168AF}" srcOrd="9" destOrd="0" presId="urn:microsoft.com/office/officeart/2005/8/layout/list1"/>
    <dgm:cxn modelId="{0E763379-09DA-4739-8001-84890F1E26E8}" type="presParOf" srcId="{C414FAD8-64FA-4140-9625-C5E31CE0F67E}" destId="{5D143065-5503-4C89-A465-023A9AA06EE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C5EFB2-9F42-496D-8F03-9A7C8BB63E25}">
      <dsp:nvSpPr>
        <dsp:cNvPr id="0" name=""/>
        <dsp:cNvSpPr/>
      </dsp:nvSpPr>
      <dsp:spPr>
        <a:xfrm>
          <a:off x="0" y="574286"/>
          <a:ext cx="2464593" cy="147875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Head Start and Early Head Start</a:t>
          </a:r>
        </a:p>
      </dsp:txBody>
      <dsp:txXfrm>
        <a:off x="0" y="574286"/>
        <a:ext cx="2464593" cy="1478756"/>
      </dsp:txXfrm>
    </dsp:sp>
    <dsp:sp modelId="{6328FA3C-B9DB-430B-908D-D61D7CF72B57}">
      <dsp:nvSpPr>
        <dsp:cNvPr id="0" name=""/>
        <dsp:cNvSpPr/>
      </dsp:nvSpPr>
      <dsp:spPr>
        <a:xfrm>
          <a:off x="2711053" y="574286"/>
          <a:ext cx="2464593" cy="1478756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SD Step Ahead</a:t>
          </a:r>
        </a:p>
      </dsp:txBody>
      <dsp:txXfrm>
        <a:off x="2711053" y="574286"/>
        <a:ext cx="2464593" cy="1478756"/>
      </dsp:txXfrm>
    </dsp:sp>
    <dsp:sp modelId="{8521E203-4C40-40F4-8AE6-23290E296B1C}">
      <dsp:nvSpPr>
        <dsp:cNvPr id="0" name=""/>
        <dsp:cNvSpPr/>
      </dsp:nvSpPr>
      <dsp:spPr>
        <a:xfrm>
          <a:off x="5422106" y="574286"/>
          <a:ext cx="2464593" cy="1478756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SD First Library Card</a:t>
          </a:r>
        </a:p>
      </dsp:txBody>
      <dsp:txXfrm>
        <a:off x="5422106" y="574286"/>
        <a:ext cx="2464593" cy="1478756"/>
      </dsp:txXfrm>
    </dsp:sp>
    <dsp:sp modelId="{FC1B13F9-660C-4C2B-96C0-2BDA2DFE3232}">
      <dsp:nvSpPr>
        <dsp:cNvPr id="0" name=""/>
        <dsp:cNvSpPr/>
      </dsp:nvSpPr>
      <dsp:spPr>
        <a:xfrm>
          <a:off x="0" y="2299501"/>
          <a:ext cx="2464593" cy="1478756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PBS &amp; Early Learning Guidelines</a:t>
          </a:r>
        </a:p>
      </dsp:txBody>
      <dsp:txXfrm>
        <a:off x="0" y="2299501"/>
        <a:ext cx="2464593" cy="1478756"/>
      </dsp:txXfrm>
    </dsp:sp>
    <dsp:sp modelId="{4382AAC5-C072-446B-87FF-731580486B12}">
      <dsp:nvSpPr>
        <dsp:cNvPr id="0" name=""/>
        <dsp:cNvSpPr/>
      </dsp:nvSpPr>
      <dsp:spPr>
        <a:xfrm>
          <a:off x="2711053" y="2299501"/>
          <a:ext cx="2464593" cy="1478756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SDPB Early Learning Initiative</a:t>
          </a:r>
        </a:p>
      </dsp:txBody>
      <dsp:txXfrm>
        <a:off x="2711053" y="2299501"/>
        <a:ext cx="2464593" cy="1478756"/>
      </dsp:txXfrm>
    </dsp:sp>
    <dsp:sp modelId="{362125CA-8FF4-497A-B6A3-7DA51495BDC3}">
      <dsp:nvSpPr>
        <dsp:cNvPr id="0" name=""/>
        <dsp:cNvSpPr/>
      </dsp:nvSpPr>
      <dsp:spPr>
        <a:xfrm>
          <a:off x="5422106" y="2299501"/>
          <a:ext cx="2464593" cy="1478756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Sesame Workshop</a:t>
          </a:r>
        </a:p>
      </dsp:txBody>
      <dsp:txXfrm>
        <a:off x="5422106" y="2299501"/>
        <a:ext cx="2464593" cy="14787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85BFA-341D-43E2-B80A-2C40CC9404D4}">
      <dsp:nvSpPr>
        <dsp:cNvPr id="0" name=""/>
        <dsp:cNvSpPr/>
      </dsp:nvSpPr>
      <dsp:spPr>
        <a:xfrm>
          <a:off x="0" y="487854"/>
          <a:ext cx="5033221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C6C72-9695-4DAD-8090-82B70C9DBECC}">
      <dsp:nvSpPr>
        <dsp:cNvPr id="0" name=""/>
        <dsp:cNvSpPr/>
      </dsp:nvSpPr>
      <dsp:spPr>
        <a:xfrm>
          <a:off x="251661" y="54612"/>
          <a:ext cx="3523254" cy="84652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171" tIns="0" rIns="13317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Free Home Visiting Series from Early Childhood Learning &amp; Knowledge Center</a:t>
          </a:r>
        </a:p>
      </dsp:txBody>
      <dsp:txXfrm>
        <a:off x="292985" y="95936"/>
        <a:ext cx="3440606" cy="763873"/>
      </dsp:txXfrm>
    </dsp:sp>
    <dsp:sp modelId="{00C7B11D-EC9D-429E-8EEA-7D1AB73079E4}">
      <dsp:nvSpPr>
        <dsp:cNvPr id="0" name=""/>
        <dsp:cNvSpPr/>
      </dsp:nvSpPr>
      <dsp:spPr>
        <a:xfrm>
          <a:off x="0" y="1757934"/>
          <a:ext cx="5033221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087108-7505-4014-86FB-7A98780D6F96}">
      <dsp:nvSpPr>
        <dsp:cNvPr id="0" name=""/>
        <dsp:cNvSpPr/>
      </dsp:nvSpPr>
      <dsp:spPr>
        <a:xfrm>
          <a:off x="251661" y="1344654"/>
          <a:ext cx="3523254" cy="8265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171" tIns="0" rIns="13317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SD Family Engagement Center</a:t>
          </a:r>
        </a:p>
      </dsp:txBody>
      <dsp:txXfrm>
        <a:off x="292010" y="1385003"/>
        <a:ext cx="3442556" cy="745862"/>
      </dsp:txXfrm>
    </dsp:sp>
    <dsp:sp modelId="{5D143065-5503-4C89-A465-023A9AA06EE4}">
      <dsp:nvSpPr>
        <dsp:cNvPr id="0" name=""/>
        <dsp:cNvSpPr/>
      </dsp:nvSpPr>
      <dsp:spPr>
        <a:xfrm>
          <a:off x="0" y="3028014"/>
          <a:ext cx="5033221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C5E7A6-010C-4573-B4B5-D224478C54E7}">
      <dsp:nvSpPr>
        <dsp:cNvPr id="0" name=""/>
        <dsp:cNvSpPr/>
      </dsp:nvSpPr>
      <dsp:spPr>
        <a:xfrm>
          <a:off x="251661" y="2614734"/>
          <a:ext cx="3523254" cy="8265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171" tIns="0" rIns="13317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South Dakota Child Development Associate (CDA)</a:t>
          </a:r>
        </a:p>
      </dsp:txBody>
      <dsp:txXfrm>
        <a:off x="292010" y="2655083"/>
        <a:ext cx="3442556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0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7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7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4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9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4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5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2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7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1132F-8846-40CF-9F84-80483310352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E44B9-ACBF-48EB-817F-9B6261A9F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6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dhsa@sdheadstart.org" TargetMode="External"/><Relationship Id="rId2" Type="http://schemas.openxmlformats.org/officeDocument/2006/relationships/hyperlink" Target="mailto:Jodi.Berscheid@state.sd.u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7958-00DB-91E8-7DA1-39D1F4891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06032"/>
            <a:ext cx="7772400" cy="1982414"/>
          </a:xfrm>
          <a:solidFill>
            <a:srgbClr val="0070C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Empowering South Dakota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3D6B3D-4D4C-08CD-20D1-C2317952B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2" y="2828289"/>
            <a:ext cx="6956612" cy="441044"/>
          </a:xfrm>
          <a:solidFill>
            <a:srgbClr val="FF3B3B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Unlocking Resources for Staff, Children, and Families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845D38-7F94-A4C7-A169-1F71526A395F}"/>
              </a:ext>
            </a:extLst>
          </p:cNvPr>
          <p:cNvSpPr txBox="1"/>
          <p:nvPr/>
        </p:nvSpPr>
        <p:spPr>
          <a:xfrm>
            <a:off x="685800" y="3588668"/>
            <a:ext cx="3662339" cy="1477328"/>
          </a:xfrm>
          <a:custGeom>
            <a:avLst/>
            <a:gdLst>
              <a:gd name="connsiteX0" fmla="*/ 0 w 3662339"/>
              <a:gd name="connsiteY0" fmla="*/ 0 h 1477328"/>
              <a:gd name="connsiteX1" fmla="*/ 683637 w 3662339"/>
              <a:gd name="connsiteY1" fmla="*/ 0 h 1477328"/>
              <a:gd name="connsiteX2" fmla="*/ 1257403 w 3662339"/>
              <a:gd name="connsiteY2" fmla="*/ 0 h 1477328"/>
              <a:gd name="connsiteX3" fmla="*/ 1757923 w 3662339"/>
              <a:gd name="connsiteY3" fmla="*/ 0 h 1477328"/>
              <a:gd name="connsiteX4" fmla="*/ 2331689 w 3662339"/>
              <a:gd name="connsiteY4" fmla="*/ 0 h 1477328"/>
              <a:gd name="connsiteX5" fmla="*/ 2942079 w 3662339"/>
              <a:gd name="connsiteY5" fmla="*/ 0 h 1477328"/>
              <a:gd name="connsiteX6" fmla="*/ 3662339 w 3662339"/>
              <a:gd name="connsiteY6" fmla="*/ 0 h 1477328"/>
              <a:gd name="connsiteX7" fmla="*/ 3662339 w 3662339"/>
              <a:gd name="connsiteY7" fmla="*/ 507216 h 1477328"/>
              <a:gd name="connsiteX8" fmla="*/ 3662339 w 3662339"/>
              <a:gd name="connsiteY8" fmla="*/ 1014432 h 1477328"/>
              <a:gd name="connsiteX9" fmla="*/ 3662339 w 3662339"/>
              <a:gd name="connsiteY9" fmla="*/ 1477328 h 1477328"/>
              <a:gd name="connsiteX10" fmla="*/ 3051949 w 3662339"/>
              <a:gd name="connsiteY10" fmla="*/ 1477328 h 1477328"/>
              <a:gd name="connsiteX11" fmla="*/ 2478183 w 3662339"/>
              <a:gd name="connsiteY11" fmla="*/ 1477328 h 1477328"/>
              <a:gd name="connsiteX12" fmla="*/ 1831170 w 3662339"/>
              <a:gd name="connsiteY12" fmla="*/ 1477328 h 1477328"/>
              <a:gd name="connsiteX13" fmla="*/ 1220780 w 3662339"/>
              <a:gd name="connsiteY13" fmla="*/ 1477328 h 1477328"/>
              <a:gd name="connsiteX14" fmla="*/ 537143 w 3662339"/>
              <a:gd name="connsiteY14" fmla="*/ 1477328 h 1477328"/>
              <a:gd name="connsiteX15" fmla="*/ 0 w 3662339"/>
              <a:gd name="connsiteY15" fmla="*/ 1477328 h 1477328"/>
              <a:gd name="connsiteX16" fmla="*/ 0 w 3662339"/>
              <a:gd name="connsiteY16" fmla="*/ 1014432 h 1477328"/>
              <a:gd name="connsiteX17" fmla="*/ 0 w 3662339"/>
              <a:gd name="connsiteY17" fmla="*/ 536763 h 1477328"/>
              <a:gd name="connsiteX18" fmla="*/ 0 w 3662339"/>
              <a:gd name="connsiteY18" fmla="*/ 0 h 147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62339" h="1477328" extrusionOk="0">
                <a:moveTo>
                  <a:pt x="0" y="0"/>
                </a:moveTo>
                <a:cubicBezTo>
                  <a:pt x="318333" y="-14991"/>
                  <a:pt x="347137" y="-11511"/>
                  <a:pt x="683637" y="0"/>
                </a:cubicBezTo>
                <a:cubicBezTo>
                  <a:pt x="1020137" y="11511"/>
                  <a:pt x="1086350" y="-22166"/>
                  <a:pt x="1257403" y="0"/>
                </a:cubicBezTo>
                <a:cubicBezTo>
                  <a:pt x="1428456" y="22166"/>
                  <a:pt x="1605777" y="4037"/>
                  <a:pt x="1757923" y="0"/>
                </a:cubicBezTo>
                <a:cubicBezTo>
                  <a:pt x="1910069" y="-4037"/>
                  <a:pt x="2095886" y="-16250"/>
                  <a:pt x="2331689" y="0"/>
                </a:cubicBezTo>
                <a:cubicBezTo>
                  <a:pt x="2567492" y="16250"/>
                  <a:pt x="2767710" y="-548"/>
                  <a:pt x="2942079" y="0"/>
                </a:cubicBezTo>
                <a:cubicBezTo>
                  <a:pt x="3116448" y="548"/>
                  <a:pt x="3456203" y="22050"/>
                  <a:pt x="3662339" y="0"/>
                </a:cubicBezTo>
                <a:cubicBezTo>
                  <a:pt x="3667590" y="226998"/>
                  <a:pt x="3657562" y="330086"/>
                  <a:pt x="3662339" y="507216"/>
                </a:cubicBezTo>
                <a:cubicBezTo>
                  <a:pt x="3667116" y="684346"/>
                  <a:pt x="3686767" y="777481"/>
                  <a:pt x="3662339" y="1014432"/>
                </a:cubicBezTo>
                <a:cubicBezTo>
                  <a:pt x="3637911" y="1251383"/>
                  <a:pt x="3645564" y="1283985"/>
                  <a:pt x="3662339" y="1477328"/>
                </a:cubicBezTo>
                <a:cubicBezTo>
                  <a:pt x="3458380" y="1494869"/>
                  <a:pt x="3285278" y="1507809"/>
                  <a:pt x="3051949" y="1477328"/>
                </a:cubicBezTo>
                <a:cubicBezTo>
                  <a:pt x="2818620" y="1446848"/>
                  <a:pt x="2597192" y="1480256"/>
                  <a:pt x="2478183" y="1477328"/>
                </a:cubicBezTo>
                <a:cubicBezTo>
                  <a:pt x="2359174" y="1474400"/>
                  <a:pt x="2145956" y="1456402"/>
                  <a:pt x="1831170" y="1477328"/>
                </a:cubicBezTo>
                <a:cubicBezTo>
                  <a:pt x="1516384" y="1498254"/>
                  <a:pt x="1487389" y="1497083"/>
                  <a:pt x="1220780" y="1477328"/>
                </a:cubicBezTo>
                <a:cubicBezTo>
                  <a:pt x="954171" y="1457574"/>
                  <a:pt x="820900" y="1493186"/>
                  <a:pt x="537143" y="1477328"/>
                </a:cubicBezTo>
                <a:cubicBezTo>
                  <a:pt x="253386" y="1461470"/>
                  <a:pt x="171897" y="1464218"/>
                  <a:pt x="0" y="1477328"/>
                </a:cubicBezTo>
                <a:cubicBezTo>
                  <a:pt x="11359" y="1250086"/>
                  <a:pt x="-12389" y="1163092"/>
                  <a:pt x="0" y="1014432"/>
                </a:cubicBezTo>
                <a:cubicBezTo>
                  <a:pt x="12389" y="865772"/>
                  <a:pt x="16568" y="732467"/>
                  <a:pt x="0" y="536763"/>
                </a:cubicBezTo>
                <a:cubicBezTo>
                  <a:pt x="-16568" y="341059"/>
                  <a:pt x="-20891" y="170671"/>
                  <a:pt x="0" y="0"/>
                </a:cubicBezTo>
                <a:close/>
              </a:path>
            </a:pathLst>
          </a:custGeom>
          <a:noFill/>
          <a:ln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255384675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Jodi Berscheid</a:t>
            </a:r>
          </a:p>
          <a:p>
            <a:pPr algn="ctr"/>
            <a:r>
              <a:rPr lang="en-US" dirty="0"/>
              <a:t>SD Head Start Collaboration Director</a:t>
            </a:r>
          </a:p>
          <a:p>
            <a:pPr algn="ctr"/>
            <a:r>
              <a:rPr lang="en-US" dirty="0"/>
              <a:t>Department of Education</a:t>
            </a:r>
          </a:p>
          <a:p>
            <a:pPr algn="ctr"/>
            <a:r>
              <a:rPr lang="en-US" dirty="0"/>
              <a:t>Pierre SD</a:t>
            </a:r>
          </a:p>
          <a:p>
            <a:pPr algn="ctr"/>
            <a:r>
              <a:rPr lang="en-US" dirty="0">
                <a:hlinkClick r:id="rId2"/>
              </a:rPr>
              <a:t>Jodi.Berscheid@state.sd.us</a:t>
            </a: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332BA8-37ED-DFA9-A2E3-977844907696}"/>
              </a:ext>
            </a:extLst>
          </p:cNvPr>
          <p:cNvSpPr txBox="1"/>
          <p:nvPr/>
        </p:nvSpPr>
        <p:spPr>
          <a:xfrm>
            <a:off x="4912661" y="3588668"/>
            <a:ext cx="3442447" cy="1477328"/>
          </a:xfrm>
          <a:custGeom>
            <a:avLst/>
            <a:gdLst>
              <a:gd name="connsiteX0" fmla="*/ 0 w 3442447"/>
              <a:gd name="connsiteY0" fmla="*/ 0 h 1477328"/>
              <a:gd name="connsiteX1" fmla="*/ 619640 w 3442447"/>
              <a:gd name="connsiteY1" fmla="*/ 0 h 1477328"/>
              <a:gd name="connsiteX2" fmla="*/ 1376979 w 3442447"/>
              <a:gd name="connsiteY2" fmla="*/ 0 h 1477328"/>
              <a:gd name="connsiteX3" fmla="*/ 1962195 w 3442447"/>
              <a:gd name="connsiteY3" fmla="*/ 0 h 1477328"/>
              <a:gd name="connsiteX4" fmla="*/ 2650684 w 3442447"/>
              <a:gd name="connsiteY4" fmla="*/ 0 h 1477328"/>
              <a:gd name="connsiteX5" fmla="*/ 3442447 w 3442447"/>
              <a:gd name="connsiteY5" fmla="*/ 0 h 1477328"/>
              <a:gd name="connsiteX6" fmla="*/ 3442447 w 3442447"/>
              <a:gd name="connsiteY6" fmla="*/ 462896 h 1477328"/>
              <a:gd name="connsiteX7" fmla="*/ 3442447 w 3442447"/>
              <a:gd name="connsiteY7" fmla="*/ 925792 h 1477328"/>
              <a:gd name="connsiteX8" fmla="*/ 3442447 w 3442447"/>
              <a:gd name="connsiteY8" fmla="*/ 1477328 h 1477328"/>
              <a:gd name="connsiteX9" fmla="*/ 2788382 w 3442447"/>
              <a:gd name="connsiteY9" fmla="*/ 1477328 h 1477328"/>
              <a:gd name="connsiteX10" fmla="*/ 2099893 w 3442447"/>
              <a:gd name="connsiteY10" fmla="*/ 1477328 h 1477328"/>
              <a:gd name="connsiteX11" fmla="*/ 1376979 w 3442447"/>
              <a:gd name="connsiteY11" fmla="*/ 1477328 h 1477328"/>
              <a:gd name="connsiteX12" fmla="*/ 688489 w 3442447"/>
              <a:gd name="connsiteY12" fmla="*/ 1477328 h 1477328"/>
              <a:gd name="connsiteX13" fmla="*/ 0 w 3442447"/>
              <a:gd name="connsiteY13" fmla="*/ 1477328 h 1477328"/>
              <a:gd name="connsiteX14" fmla="*/ 0 w 3442447"/>
              <a:gd name="connsiteY14" fmla="*/ 1014432 h 1477328"/>
              <a:gd name="connsiteX15" fmla="*/ 0 w 3442447"/>
              <a:gd name="connsiteY15" fmla="*/ 492443 h 1477328"/>
              <a:gd name="connsiteX16" fmla="*/ 0 w 3442447"/>
              <a:gd name="connsiteY16" fmla="*/ 0 h 147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42447" h="1477328" extrusionOk="0">
                <a:moveTo>
                  <a:pt x="0" y="0"/>
                </a:moveTo>
                <a:cubicBezTo>
                  <a:pt x="200956" y="18444"/>
                  <a:pt x="446549" y="-17176"/>
                  <a:pt x="619640" y="0"/>
                </a:cubicBezTo>
                <a:cubicBezTo>
                  <a:pt x="792731" y="17176"/>
                  <a:pt x="1021811" y="-13084"/>
                  <a:pt x="1376979" y="0"/>
                </a:cubicBezTo>
                <a:cubicBezTo>
                  <a:pt x="1732147" y="13084"/>
                  <a:pt x="1751327" y="-6221"/>
                  <a:pt x="1962195" y="0"/>
                </a:cubicBezTo>
                <a:cubicBezTo>
                  <a:pt x="2173063" y="6221"/>
                  <a:pt x="2475578" y="32557"/>
                  <a:pt x="2650684" y="0"/>
                </a:cubicBezTo>
                <a:cubicBezTo>
                  <a:pt x="2825790" y="-32557"/>
                  <a:pt x="3068499" y="2585"/>
                  <a:pt x="3442447" y="0"/>
                </a:cubicBezTo>
                <a:cubicBezTo>
                  <a:pt x="3441715" y="110761"/>
                  <a:pt x="3439013" y="335564"/>
                  <a:pt x="3442447" y="462896"/>
                </a:cubicBezTo>
                <a:cubicBezTo>
                  <a:pt x="3445881" y="590228"/>
                  <a:pt x="3424499" y="801987"/>
                  <a:pt x="3442447" y="925792"/>
                </a:cubicBezTo>
                <a:cubicBezTo>
                  <a:pt x="3460395" y="1049597"/>
                  <a:pt x="3447245" y="1320836"/>
                  <a:pt x="3442447" y="1477328"/>
                </a:cubicBezTo>
                <a:cubicBezTo>
                  <a:pt x="3183686" y="1507653"/>
                  <a:pt x="2932461" y="1451628"/>
                  <a:pt x="2788382" y="1477328"/>
                </a:cubicBezTo>
                <a:cubicBezTo>
                  <a:pt x="2644304" y="1503028"/>
                  <a:pt x="2429951" y="1452760"/>
                  <a:pt x="2099893" y="1477328"/>
                </a:cubicBezTo>
                <a:cubicBezTo>
                  <a:pt x="1769835" y="1501896"/>
                  <a:pt x="1732462" y="1477565"/>
                  <a:pt x="1376979" y="1477328"/>
                </a:cubicBezTo>
                <a:cubicBezTo>
                  <a:pt x="1021496" y="1477091"/>
                  <a:pt x="942922" y="1502209"/>
                  <a:pt x="688489" y="1477328"/>
                </a:cubicBezTo>
                <a:cubicBezTo>
                  <a:pt x="434056" y="1452448"/>
                  <a:pt x="276874" y="1465617"/>
                  <a:pt x="0" y="1477328"/>
                </a:cubicBezTo>
                <a:cubicBezTo>
                  <a:pt x="-14997" y="1338345"/>
                  <a:pt x="-22773" y="1107636"/>
                  <a:pt x="0" y="1014432"/>
                </a:cubicBezTo>
                <a:cubicBezTo>
                  <a:pt x="22773" y="921228"/>
                  <a:pt x="-25193" y="655863"/>
                  <a:pt x="0" y="492443"/>
                </a:cubicBezTo>
                <a:cubicBezTo>
                  <a:pt x="25193" y="329023"/>
                  <a:pt x="23815" y="225983"/>
                  <a:pt x="0" y="0"/>
                </a:cubicBezTo>
                <a:close/>
              </a:path>
            </a:pathLst>
          </a:custGeom>
          <a:noFill/>
          <a:ln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214314245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Katie Sieverding</a:t>
            </a:r>
          </a:p>
          <a:p>
            <a:pPr algn="ctr"/>
            <a:r>
              <a:rPr lang="en-US" dirty="0"/>
              <a:t>SD Head Start Association Executive Director</a:t>
            </a:r>
          </a:p>
          <a:p>
            <a:pPr algn="ctr"/>
            <a:r>
              <a:rPr lang="en-US" dirty="0"/>
              <a:t>Pierre SD</a:t>
            </a:r>
          </a:p>
          <a:p>
            <a:pPr algn="ctr"/>
            <a:r>
              <a:rPr lang="en-US" dirty="0">
                <a:hlinkClick r:id="rId3"/>
              </a:rPr>
              <a:t>sdhsa@sdheadstart.org</a:t>
            </a:r>
            <a:r>
              <a:rPr lang="en-US" dirty="0"/>
              <a:t> </a:t>
            </a:r>
          </a:p>
        </p:txBody>
      </p:sp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731779E7-8A77-D61B-5AC2-EA04663E15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6796" y="5065996"/>
            <a:ext cx="1290407" cy="1669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7632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4288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4288" y="0"/>
            <a:ext cx="2414186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8696F6-56F5-4AB9-379B-3619E1C0D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154" y="1608669"/>
            <a:ext cx="2117456" cy="2855756"/>
          </a:xfrm>
        </p:spPr>
        <p:txBody>
          <a:bodyPr anchor="t">
            <a:normAutofit/>
          </a:bodyPr>
          <a:lstStyle/>
          <a:p>
            <a:pPr algn="r"/>
            <a:r>
              <a:rPr lang="en-US" sz="3200" b="1" dirty="0">
                <a:solidFill>
                  <a:srgbClr val="FFFFFF"/>
                </a:solidFill>
              </a:rPr>
              <a:t>Health, Safety, Nutrition, &amp; Mental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81D06-E86E-22EB-4CE1-0BA19303F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58340" y="493060"/>
            <a:ext cx="3063166" cy="4043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South Dakota Department of Health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First 1000 Days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Wake Safe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WIC: resources and locations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Childhood Lead Poisoning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Healthy South Dakota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Wellness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Bright Start Home Visiting &amp; Families First Home Visiting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Child and Family Services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Well Visit &amp; Immunization Road Map</a:t>
            </a:r>
          </a:p>
          <a:p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681F7-8904-7FD9-CAD6-0D128028A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1506" y="1371600"/>
            <a:ext cx="2633407" cy="49216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Other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Oral Health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Keeping your child healthy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SD Child Safety Seat Distribution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SD Child Protection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Mental Health Treatment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Substance Misuse Treatment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SD Community MH Centers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Feeding South Dakota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Nutrition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1600" dirty="0"/>
              <a:t>211 Helpline: food, health care, mental health, substance misuse, suicide prevention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2219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53B8AE-FC5B-02B3-625D-B52BB01B2381}"/>
              </a:ext>
            </a:extLst>
          </p:cNvPr>
          <p:cNvSpPr txBox="1">
            <a:spLocks/>
          </p:cNvSpPr>
          <p:nvPr/>
        </p:nvSpPr>
        <p:spPr>
          <a:xfrm>
            <a:off x="628650" y="365125"/>
            <a:ext cx="41688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Special Education and Early Intervention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95E396F-CECC-F4FB-5155-065E76D4F0DF}"/>
              </a:ext>
            </a:extLst>
          </p:cNvPr>
          <p:cNvSpPr/>
          <p:nvPr/>
        </p:nvSpPr>
        <p:spPr>
          <a:xfrm>
            <a:off x="277906" y="1825625"/>
            <a:ext cx="4652682" cy="466725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</a:rPr>
              <a:t>Department of Education</a:t>
            </a:r>
          </a:p>
          <a:p>
            <a:pPr marL="400050" indent="-285750" defTabSz="9144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bg1"/>
                </a:solidFill>
              </a:rPr>
              <a:t>Part C Birth to Three</a:t>
            </a:r>
          </a:p>
          <a:p>
            <a:pPr marL="400050" indent="-285750" defTabSz="9144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bg1"/>
                </a:solidFill>
              </a:rPr>
              <a:t>Part B 619 Preschool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</a:rPr>
              <a:t>Parent Connection (CDC: Learn the Signs. Act. Early.)</a:t>
            </a:r>
          </a:p>
          <a:p>
            <a:pPr marL="400050" indent="-285750" defTabSz="9144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bg1"/>
                </a:solidFill>
              </a:rPr>
              <a:t>Tips for Parents &amp; Tips for Talking to Parents</a:t>
            </a:r>
          </a:p>
          <a:p>
            <a:pPr marL="400050" indent="-285750" defTabSz="9144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bg1"/>
                </a:solidFill>
              </a:rPr>
              <a:t>CDC Milestone Tracker App</a:t>
            </a:r>
          </a:p>
          <a:p>
            <a:pPr marL="400050" indent="-285750" defTabSz="9144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bg1"/>
                </a:solidFill>
              </a:rPr>
              <a:t>Milestone Moments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</a:rPr>
              <a:t>Department of Human Services</a:t>
            </a:r>
          </a:p>
          <a:p>
            <a:pPr marL="342900" indent="-285750" defTabSz="9144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bg1"/>
                </a:solidFill>
              </a:rPr>
              <a:t>Strengthening Families</a:t>
            </a:r>
          </a:p>
          <a:p>
            <a:pPr marL="342900" indent="-285750" defTabSz="9144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bg1"/>
                </a:solidFill>
              </a:rPr>
              <a:t>Family Support 360</a:t>
            </a:r>
          </a:p>
          <a:p>
            <a:pPr marL="342900" indent="-285750" defTabSz="9144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bg1"/>
                </a:solidFill>
              </a:rPr>
              <a:t>Respite Care</a:t>
            </a: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2624479"/>
            <a:ext cx="609320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Block Arc 24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85863" y="1516981"/>
            <a:ext cx="2387600" cy="17907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0"/>
            <a:ext cx="1736438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9347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4162" y="4112081"/>
            <a:ext cx="889838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4565205" y="4145122"/>
            <a:ext cx="3062574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4962670"/>
            <a:ext cx="1982514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7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356DC5-E953-F2C9-028D-004BA585E12B}"/>
              </a:ext>
            </a:extLst>
          </p:cNvPr>
          <p:cNvSpPr txBox="1">
            <a:spLocks/>
          </p:cNvSpPr>
          <p:nvPr/>
        </p:nvSpPr>
        <p:spPr>
          <a:xfrm>
            <a:off x="628650" y="557188"/>
            <a:ext cx="7886700" cy="1133499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45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Child Development and Education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46166FA-12B3-79B1-B3DA-DD37717917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9516550"/>
              </p:ext>
            </p:extLst>
          </p:nvPr>
        </p:nvGraphicFramePr>
        <p:xfrm>
          <a:off x="628650" y="1828800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957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7F5FC-FC98-1880-8A67-7D58D4270FBA}"/>
              </a:ext>
            </a:extLst>
          </p:cNvPr>
          <p:cNvSpPr txBox="1">
            <a:spLocks/>
          </p:cNvSpPr>
          <p:nvPr/>
        </p:nvSpPr>
        <p:spPr>
          <a:xfrm>
            <a:off x="1718981" y="5254470"/>
            <a:ext cx="5706035" cy="1100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Services for Families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FCAD05C-E339-2D49-128B-B5552A3634D4}"/>
              </a:ext>
            </a:extLst>
          </p:cNvPr>
          <p:cNvSpPr txBox="1"/>
          <p:nvPr/>
        </p:nvSpPr>
        <p:spPr>
          <a:xfrm>
            <a:off x="905435" y="995082"/>
            <a:ext cx="69028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Emergency Services for South Dakota: Community Action Agencies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Common Sense Parenting &amp; Positive Indian Parenting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South Dakota State University Extension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Financial Literacy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Your Money, Your Goals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Department of Labor &amp; Regulation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Adult Education and Literacy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Job Search, Financial Literacy, Soft Skills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Calendar of classes and workshops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211 Helpline: clothing, housing, crisis, family/parenting, employment, transportation, legal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Lutheran Social Services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Catholic Social Services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8811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0E8E74E-C3D1-53DA-0E2B-1710A193405C}"/>
              </a:ext>
            </a:extLst>
          </p:cNvPr>
          <p:cNvSpPr txBox="1">
            <a:spLocks/>
          </p:cNvSpPr>
          <p:nvPr/>
        </p:nvSpPr>
        <p:spPr>
          <a:xfrm>
            <a:off x="840699" y="687480"/>
            <a:ext cx="5605629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85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Professional Development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4D1273F-8FA5-E0E4-85CB-244EC07291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5946073"/>
              </p:ext>
            </p:extLst>
          </p:nvPr>
        </p:nvGraphicFramePr>
        <p:xfrm>
          <a:off x="852321" y="2227943"/>
          <a:ext cx="5033221" cy="3788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8722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206</TotalTime>
  <Words>329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Wingdings</vt:lpstr>
      <vt:lpstr>Office Theme</vt:lpstr>
      <vt:lpstr>Empowering South Dakota</vt:lpstr>
      <vt:lpstr>Health, Safety, Nutrition, &amp; Mental Health</vt:lpstr>
      <vt:lpstr>PowerPoint Presentation</vt:lpstr>
      <vt:lpstr>PowerPoint Presentation</vt:lpstr>
      <vt:lpstr>PowerPoint Presentation</vt:lpstr>
      <vt:lpstr>PowerPoint Presentation</vt:lpstr>
    </vt:vector>
  </TitlesOfParts>
  <Company>State of South Dakota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Empowering South Dakota</dc:title>
  <dc:creator>Berscheid, Jodi</dc:creator>
  <cp:lastModifiedBy>Berscheid, Jodi</cp:lastModifiedBy>
  <cp:revision>1</cp:revision>
  <dcterms:created xsi:type="dcterms:W3CDTF">2024-11-15T17:24:03Z</dcterms:created>
  <dcterms:modified xsi:type="dcterms:W3CDTF">2024-11-15T20:50:53Z</dcterms:modified>
</cp:coreProperties>
</file>