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3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327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61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738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7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1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107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64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34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527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045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8D90-2A59-42AF-85C6-3FC639E4B7D1}" type="datetimeFigureOut">
              <a:rPr lang="en-CA" smtClean="0"/>
              <a:t>2020-04-22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68C54-D84B-4114-8573-EFA570068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58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0270B-DA60-4C92-B7B3-D5FEF0B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6097" cy="3629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01A5E-D0EF-4B96-935D-83E4C5F8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097" y="-1"/>
            <a:ext cx="3099207" cy="3629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8F29A-8F3E-4AB6-AE98-B9013BF4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304" y="0"/>
            <a:ext cx="2896097" cy="3625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E0BFC-A967-4FF5-8B87-6610C192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5184"/>
            <a:ext cx="2896097" cy="2688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CF1C9-9941-4510-ADCF-64C42A599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712" y="3625183"/>
            <a:ext cx="2478696" cy="3180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30B7D-A9AB-4326-A266-8F9A2DE44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193" y="3625183"/>
            <a:ext cx="3099207" cy="32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25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CE955-24DF-44CB-9D5E-793B5D73B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888882" cy="573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99CD2-782C-44E0-8483-F3AC35B1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82" y="0"/>
            <a:ext cx="2263218" cy="2680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76400-7E75-42FE-B6D8-007853451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45" y="15210"/>
            <a:ext cx="2263218" cy="687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FC324A-E10E-480F-9E50-9032631D0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994" y="2680330"/>
            <a:ext cx="2722025" cy="41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13308-B6B0-4C88-AE47-F854A72E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48678" cy="6832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A7B4AF-D533-4688-91D1-5F678F6B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43" y="0"/>
            <a:ext cx="22502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F2771-104F-4833-89B9-71977808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690" y="-1"/>
            <a:ext cx="2834213" cy="4581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7A4845-45D1-4E41-B0DC-1C5797646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689" y="4595326"/>
            <a:ext cx="2834213" cy="22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71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47235-C7A2-4238-ABBF-6A412C8B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57722" cy="6690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E4510-DBA8-4BA3-BD00-9456E51BB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91" y="-1"/>
            <a:ext cx="3096407" cy="4320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FEE78-493E-439E-A5BF-2F961CD40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266" y="-1"/>
            <a:ext cx="2854931" cy="464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AD5DA-A056-4080-A5D3-6A025147B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290" y="4427000"/>
            <a:ext cx="3114656" cy="20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8DACB-733D-4788-94E4-6C9CA52B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928189" cy="5250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86C0A5-B84F-4AC5-BEB5-B6F7B8DB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53" y="0"/>
            <a:ext cx="5161947" cy="52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8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3A27B-DAE5-40D0-84D4-5D5811E3B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84958" cy="404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DF2BEA-1990-481D-9ABE-EF3A23BC5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471" y="-1"/>
            <a:ext cx="2849463" cy="4469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28AA3-A437-44C7-8E3D-A6E70764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88" y="-1"/>
            <a:ext cx="3069085" cy="40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2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D6E198-0878-49AC-B0BF-C77B1FC21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981043" cy="38535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B0C27-20EB-44D1-B440-229ECC7F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56" y="0"/>
            <a:ext cx="3224393" cy="385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37A372-E766-42EF-8D8A-25C535369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794" y="0"/>
            <a:ext cx="2251692" cy="686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32BBC-4991-4F85-A736-DA180EA55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53543"/>
            <a:ext cx="3508310" cy="31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6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03BD7-BB46-4F00-9786-132D4912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264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3DC1D4-8EAF-4539-A54E-EC4DA3CB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024" y="0"/>
            <a:ext cx="2960883" cy="3900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EDB4A4-C569-47BC-9168-4B52DC62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907" y="0"/>
            <a:ext cx="2781541" cy="3177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9251D-1EEB-4C75-8F87-E124D5FDE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906" y="3177815"/>
            <a:ext cx="2803861" cy="331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85AD9-2AAE-43D5-ADC4-983FAE513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023" y="4424602"/>
            <a:ext cx="2968087" cy="16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6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B0E82-8606-49BA-99E1-B8E0B360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5342" cy="318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CDD2A-EF7F-4CFD-B75F-CD4B2708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42" y="0"/>
            <a:ext cx="2826973" cy="3187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9137C-AC51-40E1-BA51-6653C5EA3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47061"/>
            <a:ext cx="4189445" cy="3671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0F206-AC28-41D5-95C5-0E3A24953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15" y="0"/>
            <a:ext cx="3401685" cy="49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0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7C39F-904B-4D81-89D5-310281A13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103886" cy="4795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880246-7775-44C8-B22C-B8331F95F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86" y="-1"/>
            <a:ext cx="2799328" cy="6783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F3CB2E-FD95-4F2E-8575-D348FDF26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14" y="-1"/>
            <a:ext cx="3126604" cy="49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B6895-F1C7-4D74-B649-D0D49CB6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40094" cy="389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370C8D-FA7C-4B1F-A29E-31C80B6E4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75" y="0"/>
            <a:ext cx="3129790" cy="4683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06DD6-5B88-49C4-97B6-5A780A7F9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46" y="0"/>
            <a:ext cx="2403648" cy="68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3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4EABA-ED2B-4F7D-9114-7C063A6E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872205" cy="6313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893932-544C-4F06-8A9F-F471DC5A3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849" y="9324"/>
            <a:ext cx="4189445" cy="62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83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C4467-0342-497E-B36F-8F3A0F436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0978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8E74B-8FBC-4376-9F5D-02D3D222C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755" y="0"/>
            <a:ext cx="412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55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93028-60D8-4C42-A795-D3AF672A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762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7223B-433E-43C1-8012-DB0689FD1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517" y="-1"/>
            <a:ext cx="3108620" cy="4012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4D5996-0450-4570-BA2D-30E65A14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54" y="-1"/>
            <a:ext cx="3223273" cy="40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F09393-AED7-433E-89ED-41784175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232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138EB-DD19-4EF7-914F-6B04DAE1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828" y="0"/>
            <a:ext cx="3002263" cy="5103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9CFB7-0A5C-44F7-BA22-C6B6B7320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71" y="0"/>
            <a:ext cx="3031225" cy="2957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6DB41-0573-4F17-8A02-863CA6EBF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670" y="2957803"/>
            <a:ext cx="3002263" cy="36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62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C501B-A106-4217-B438-FBB966A9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791954" cy="4795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E7CAC-8BEA-49F7-A303-04AFF02D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231" y="-23328"/>
            <a:ext cx="3513107" cy="3452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2E2A32-E808-4E80-B082-D2345508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615" y="90839"/>
            <a:ext cx="2445781" cy="684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0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ADD97-7DA6-4101-89D9-512C332B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87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56FDE-B1FE-4A47-94B3-A5BCD9F17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746" y="67666"/>
            <a:ext cx="2756763" cy="391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F586C1-9BD4-45E8-8537-ECD0E03A0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29" y="3993500"/>
            <a:ext cx="4216229" cy="2822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3EC44-975A-4056-9053-6371E9D0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509" y="67666"/>
            <a:ext cx="3137250" cy="21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59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B298E-0976-470D-84CD-CAFE925AD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04" y="0"/>
            <a:ext cx="6904194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C95589-0184-401E-BD1D-5C2EC373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7339" cy="6831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699FA1-9AF1-4613-9612-CFBCF9DF8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88" y="0"/>
            <a:ext cx="3772002" cy="6831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551F5-54E3-4251-97EE-D67B01D7C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390" y="0"/>
            <a:ext cx="3025709" cy="40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17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8DCBF-A276-435C-A948-12C7CC54C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86113" cy="6767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6266B-249C-4DD1-839C-67F60F19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113" y="0"/>
            <a:ext cx="3249570" cy="6767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A7E26-18D5-442E-B1CC-371D03088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683" y="0"/>
            <a:ext cx="3053626" cy="372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F3DD5-DE33-4CDE-9F27-D0A3B900E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683" y="3722914"/>
            <a:ext cx="2912374" cy="31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86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3F4D0C-B076-4584-81E8-02B10562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85212" cy="395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D0B0E-5028-4E44-B824-36E30A80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212" y="-1"/>
            <a:ext cx="3296816" cy="3956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317DE-AF86-4E6B-A900-3689FB810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028" y="0"/>
            <a:ext cx="1975564" cy="6807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20C3E-8001-45DF-B23F-E5A752A06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0" y="4530659"/>
            <a:ext cx="6194604" cy="1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90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25A12-3B85-4484-9E3C-598E6282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974942" cy="541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B7B849-7DDF-480F-9D93-ED26ED9CF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41" y="0"/>
            <a:ext cx="2259531" cy="6924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01F4F3-A06B-475B-A8BA-C44DF8BA2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472" y="13994"/>
            <a:ext cx="2781358" cy="4166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1DB8F-E0D7-4E22-B88A-276ABCB5D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253" y="4180113"/>
            <a:ext cx="3762752" cy="2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2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45FC8-4254-4695-ADB0-5F7DA2067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62126" cy="2827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6BD2D-FDA9-4C16-A6ED-6B3517F6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5838"/>
            <a:ext cx="3262126" cy="365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BD838-5AE9-48DA-9199-C7E3CF448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126" y="-1"/>
            <a:ext cx="2865382" cy="678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65A67-987B-4E95-B6E4-4790E25F0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252" y="0"/>
            <a:ext cx="2845890" cy="67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7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A397D-A742-4579-BB81-D7D5037F9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00604" cy="681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ACDDB5-7DA5-469B-9154-C9D1C35B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04" y="0"/>
            <a:ext cx="3219061" cy="447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5C532-9AA7-407F-8496-4AA18D71B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665" y="0"/>
            <a:ext cx="3424335" cy="56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84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D8CC0-8BDC-499A-9502-49A3E496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0809" cy="4240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27FC6-1550-4CF1-BE2A-60F4CBF9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949" y="0"/>
            <a:ext cx="2910809" cy="4217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3C0F3-5B41-4778-AC99-7BAA0457D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758" y="0"/>
            <a:ext cx="3189242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45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E1446-8D27-4BF7-888C-326D9FF30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025142" cy="4761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9982D-91F9-499F-9D2D-C3C43C812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014" y="-1"/>
            <a:ext cx="2831971" cy="510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A926C4-93BD-42D3-9393-8FFB43882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57" y="0"/>
            <a:ext cx="3025143" cy="3275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9B98D-4BF7-4FE5-9AC2-E7B3188CC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9" y="3257239"/>
            <a:ext cx="2831971" cy="36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9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A4CEF-82AF-467F-9A0B-1CA8AC3B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313069" cy="3381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D5620-C5B6-45FC-8FB9-217620EC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68" y="0"/>
            <a:ext cx="2935917" cy="4505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4FBFA-0281-431E-902B-DB7A99689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85" y="0"/>
            <a:ext cx="2363169" cy="678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D603D-C9EF-457A-B960-0473183A7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000"/>
            <a:ext cx="3330784" cy="26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5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B0FC6-FD64-4E1B-B93C-1B2C3B3A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962829" cy="5038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DC4CE-7A23-4C4F-AF9B-F250B4EB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595" y="0"/>
            <a:ext cx="3397277" cy="5038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6157BF-EB74-4E29-93FF-F8CA4870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070" y="-1"/>
            <a:ext cx="2679930" cy="67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1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79910-42B3-4EEA-8B8D-B33A781F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846789" cy="4469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AAEC19-4469-4758-8B9F-9105C973D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9" y="0"/>
            <a:ext cx="3117912" cy="4469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1CBF1-C2DA-43D0-A6BB-1BDE7CA52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701" y="0"/>
            <a:ext cx="3097472" cy="44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5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001CF-EBC9-4019-82FA-E6E7F42C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153747" cy="4757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3B587-445B-4485-9017-9F3056EA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69" y="-1"/>
            <a:ext cx="3373574" cy="4757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C9AA6-533F-49E3-9AFA-ABC9BB75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243" y="-1"/>
            <a:ext cx="2641757" cy="66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15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9DBD6-5959-4EC5-80F2-75DAE101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61456" cy="3732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793697-E671-443C-BD9C-539EBEDA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080" y="-12356"/>
            <a:ext cx="2338332" cy="3744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13F47-A478-42C5-9E7F-3DD31A99B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921" y="-1"/>
            <a:ext cx="3148739" cy="373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08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6BE60D-37DD-4156-A38A-90982E17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791199" cy="4273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35FE4F-E852-4660-BB10-A6331AD1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198" y="0"/>
            <a:ext cx="2824034" cy="4842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41FDAF-0A9E-45C8-B70A-19A4FD61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479" y="0"/>
            <a:ext cx="3518522" cy="46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93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F7C6E-9B87-4B37-B3EE-E520DC1A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1902" cy="677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276710-CF34-41EF-AD85-05D1FB341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226" y="0"/>
            <a:ext cx="2592573" cy="6778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FE8B9-CC1A-4FDC-967A-D697B86E1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22" y="0"/>
            <a:ext cx="3127089" cy="68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E6FBE5-8445-49FD-BE73-4427841C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060441" cy="6854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9E970-A857-441D-BBE2-DB296CE80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440" y="-2"/>
            <a:ext cx="2762520" cy="342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E49367-5731-490D-9788-7D1B5E1B7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44" y="0"/>
            <a:ext cx="3228956" cy="5150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62C89-48F0-4FA6-B8EA-868ECDB7E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440" y="3492371"/>
            <a:ext cx="2854604" cy="32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02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226BFA-5FE7-4F17-881F-C92B581E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84580" cy="4708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6AC133-7403-4374-B0C7-757E344D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894" y="0"/>
            <a:ext cx="3963528" cy="6816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AD51A-4BD7-406A-A9DF-2AF8358CD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737" y="0"/>
            <a:ext cx="2573264" cy="43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9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9FA8D-B4B8-4A57-919C-6CF395FA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97454" cy="5066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0F430-C3AC-418E-84EF-DB4E6FB7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11" y="0"/>
            <a:ext cx="3066978" cy="3937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EBDCA-C8AA-48E8-9FFA-9A3EA5FC6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657" y="7323"/>
            <a:ext cx="3066977" cy="51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7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4EDDF3-7AD8-4F4C-902E-F6569BF3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97049" cy="37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8323F-3EB6-44C3-8ADB-0B2A6378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136"/>
            <a:ext cx="2529905" cy="6480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0ACF2-0077-4EA5-802E-2783902AD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904" y="377136"/>
            <a:ext cx="2933573" cy="6480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D98E2-7E57-421B-A752-0319A4ED9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477" y="377136"/>
            <a:ext cx="2933572" cy="2755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B5821-A290-42D2-9622-6F840FAB5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477" y="3617568"/>
            <a:ext cx="3421824" cy="275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31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3738E9-7167-4B16-8AA5-89CD2CCD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228391" cy="46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F274E-FAB7-418A-8044-01FD63770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171" y="0"/>
            <a:ext cx="2546000" cy="5122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86BFF-D208-4BE3-8892-F8C68B90B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3551"/>
            <a:ext cx="3228392" cy="2174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0CE33-28E2-4727-AF9F-9E4CB48A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927" y="-1"/>
            <a:ext cx="2034073" cy="68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5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623D8-F7FA-4BD5-818C-E9EB2835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047861" cy="682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C41830-BCFD-4E6D-91D1-3C2D558E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46" y="0"/>
            <a:ext cx="2629502" cy="3051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A1E49-547E-4A08-9AFF-412A47122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845" y="3051110"/>
            <a:ext cx="2629501" cy="36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47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6D5F7F-D8DF-48E4-AF4A-8715DBCD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6710" cy="6835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35458-F9F3-4BA4-8F35-8CB9E33A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65" y="0"/>
            <a:ext cx="2593908" cy="686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D5ECC-C667-4612-8AA4-E57CC5D8B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929" y="0"/>
            <a:ext cx="203160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6707E-C910-4B95-84FD-2000DC2FE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186" y="0"/>
            <a:ext cx="2031601" cy="683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4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C56B54-04F9-49D9-91DD-9C8DF773D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7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50908A-A58E-41A6-9F12-1DBCD442D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746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9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9BDCAD-A07E-408C-813F-36CCF787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21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09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4BB89-A68A-46FF-AD69-22F959E1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24777" cy="363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AC075-7FA5-431F-A93E-97F331C0C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894"/>
            <a:ext cx="2412388" cy="6494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7D1FB-DA1A-4ADD-AC25-E267FD7E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775" y="0"/>
            <a:ext cx="3126827" cy="6817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260E9-4313-40DE-AC10-C17223F55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388" y="363894"/>
            <a:ext cx="2412388" cy="64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6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0786FA-2D99-4052-80D6-8D39EDDF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883881" cy="5262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0A2FA-EDDC-4327-83ED-A8A6F700F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211" y="9724"/>
            <a:ext cx="2991302" cy="3610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5FD8B-CC7D-47CD-8CD1-EF76487C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43" y="9724"/>
            <a:ext cx="3107426" cy="5719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BEF38-C453-4282-8734-246D9136A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211" y="3620277"/>
            <a:ext cx="2991302" cy="32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22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93A9C-E8EA-4DAA-B58C-1E0D664F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51" y="0"/>
            <a:ext cx="8350898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1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FB786-2928-446B-B275-A2758386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575249" cy="6802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71CA1-31F3-459F-AD70-346849F7C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75" y="-1"/>
            <a:ext cx="2358625" cy="6866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59CE60-EB82-4A45-8D6F-FE3047103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526" y="0"/>
            <a:ext cx="2283979" cy="67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01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B86A1B-D7B5-4F6A-BFA9-58C895D2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66997" cy="6791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38AD9-0937-40C3-A14D-16697ED81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996" y="0"/>
            <a:ext cx="3433941" cy="2006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555A7B-DE71-4EA4-A6EF-FB83A2586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937" y="0"/>
            <a:ext cx="2241847" cy="6792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DBF7A-B850-4FD7-A9BC-29AAE277B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234" y="2187668"/>
            <a:ext cx="3349466" cy="44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0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2A7C0-8ED4-4F1A-BFF7-B51E3001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78" y="0"/>
            <a:ext cx="8468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29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5DB69-747C-42EF-8F29-43959B98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4617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807B4A-D61B-4A86-8B9D-AEF0DE20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80" y="0"/>
            <a:ext cx="290072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88E77-6787-4AD1-842F-E90F4FEB1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02" y="0"/>
            <a:ext cx="2794404" cy="57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8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ECACF-5D24-47DD-9FB2-63A5733C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5368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4775CE-8FBA-4136-81B9-5196A875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813" y="0"/>
            <a:ext cx="2694701" cy="3359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2E5F0-8EEB-45AB-8063-4429A631E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72" y="0"/>
            <a:ext cx="2846951" cy="4898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4DE69-42BC-4DEA-8AD8-4B59111EC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813" y="3498980"/>
            <a:ext cx="2733805" cy="2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45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8262A-F567-4251-BC90-5B58CB2AE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4778" cy="4292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2754A-06A2-4D32-80E6-DBD9F9BA2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78" y="0"/>
            <a:ext cx="2911680" cy="6214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2F479-6202-48B3-80CB-3BBA77FAC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58" y="-1"/>
            <a:ext cx="2573723" cy="3629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D97FA-3F38-40CD-A67E-3F1E12253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414" y="3629608"/>
            <a:ext cx="2911680" cy="32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34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28992-0A76-4C81-AEBC-33221FAC0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98427" cy="372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7066F-9DCD-40BF-8E12-3A1C1E637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22913"/>
            <a:ext cx="2698427" cy="3121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466886-0942-40DE-A646-2D00CD2FA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425" y="0"/>
            <a:ext cx="2349435" cy="6762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39359-2430-4C48-BF17-C4353D8E1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860" y="3248"/>
            <a:ext cx="2421802" cy="68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8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6E5B8-6653-4F88-A215-91B0B80BC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7961" cy="67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78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C75A1-0287-42FB-BFF7-0EDD16F5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551001" cy="408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D79A3-DE13-423D-9097-22EDA945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00" y="0"/>
            <a:ext cx="6593000" cy="65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68C3E-1C7E-4EA7-B920-333114A5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7374" cy="5765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7002C-E188-4C66-9B56-C131096E1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312" y="0"/>
            <a:ext cx="2997375" cy="6792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424F0-BE58-4363-AA8F-C298882C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25" y="0"/>
            <a:ext cx="2288248" cy="68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51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E49E5-3801-4D62-AEE5-682C7AC1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94418" cy="5299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41230-DFF8-4210-9776-A37F8853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418" y="0"/>
            <a:ext cx="2384905" cy="5299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74085-231F-483B-9AD1-1CB15982A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322" y="-1"/>
            <a:ext cx="2247233" cy="5728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981EB-69D6-49B8-A33F-8C8946A1B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517" y="0"/>
            <a:ext cx="2394483" cy="66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44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0C6C2-8C70-4C46-A862-AA675610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752531" cy="5541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D4D79-2334-41C9-9B2D-8CE66201B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31" y="-37323"/>
            <a:ext cx="2482101" cy="6732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4271E-37C0-45AE-BED6-8021E1857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22" y="0"/>
            <a:ext cx="210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6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1BEF3-443A-4425-9BFA-9B32E3835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1902" cy="68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10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EE1002-F02C-4461-B82A-E7811A2B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657F4-DF2A-4A94-965A-6E36733D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2653" cy="6838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4A0C5-5FBD-43F0-8DAD-6060C11F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53" y="19540"/>
            <a:ext cx="6822242" cy="67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0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91F36-AC7C-43B3-A278-7BC0E0E4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359834" cy="2855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CBE3A-CADB-4924-A59F-4C576662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" y="2997321"/>
            <a:ext cx="3331029" cy="3711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4EFFA5-8D77-4F31-A591-02A3E16DC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348" y="-1"/>
            <a:ext cx="3251039" cy="4517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B4D30-7275-45B0-8BFE-0F6E1346D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356" y="0"/>
            <a:ext cx="2331840" cy="68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02B71-DB41-4249-BE36-0F09CAEE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30973" cy="3536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4F23F-40BD-4F16-95AA-4C8F3D6E9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578" y="0"/>
            <a:ext cx="3038523" cy="3536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EAB3-A8D3-4658-839F-497672903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706" y="0"/>
            <a:ext cx="3047459" cy="3536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40CFC-3B86-4CD0-AF09-E0381E309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626"/>
            <a:ext cx="3647189" cy="3135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E5EB6-B1B8-4444-96A8-DBD670D96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868" y="3573626"/>
            <a:ext cx="3358397" cy="32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1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7106</TotalTime>
  <Words>0</Words>
  <Application>Microsoft Office PowerPoint</Application>
  <PresentationFormat>On-screen Show (4:3)</PresentationFormat>
  <Paragraphs>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Awad</dc:creator>
  <cp:lastModifiedBy>Roger Awad</cp:lastModifiedBy>
  <cp:revision>51</cp:revision>
  <cp:lastPrinted>2020-04-22T16:29:49Z</cp:lastPrinted>
  <dcterms:created xsi:type="dcterms:W3CDTF">2020-04-15T19:03:07Z</dcterms:created>
  <dcterms:modified xsi:type="dcterms:W3CDTF">2020-04-23T00:11:59Z</dcterms:modified>
</cp:coreProperties>
</file>