
<file path=[Content_Types].xml><?xml version="1.0" encoding="utf-8"?>
<Types xmlns="http://schemas.openxmlformats.org/package/2006/content-types">
  <Default Extension="jpeg" ContentType="image/jpeg"/>
  <Default Extension="jpg" ContentType="image/jpeg"/>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5"/>
  </p:notesMasterIdLst>
  <p:sldIdLst>
    <p:sldId id="283" r:id="rId2"/>
    <p:sldId id="257" r:id="rId3"/>
    <p:sldId id="256" r:id="rId4"/>
    <p:sldId id="260" r:id="rId5"/>
    <p:sldId id="261" r:id="rId6"/>
    <p:sldId id="262" r:id="rId7"/>
    <p:sldId id="263" r:id="rId8"/>
    <p:sldId id="264" r:id="rId9"/>
    <p:sldId id="282" r:id="rId10"/>
    <p:sldId id="279" r:id="rId11"/>
    <p:sldId id="265" r:id="rId12"/>
    <p:sldId id="280" r:id="rId13"/>
    <p:sldId id="266" r:id="rId14"/>
  </p:sldIdLst>
  <p:sldSz cx="10077450" cy="7562850"/>
  <p:notesSz cx="7772400" cy="10058400"/>
  <p:custDataLst>
    <p:tags r:id="rId16"/>
  </p:custDataLst>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434" y="9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D6D7A7B1-9AC6-1F96-CEB8-E217375B3EA3}"/>
              </a:ext>
            </a:extLst>
          </p:cNvPr>
          <p:cNvSpPr>
            <a:spLocks noGrp="1" noRot="1" noChangeAspect="1" noChangeArrowheads="1"/>
          </p:cNvSpPr>
          <p:nvPr>
            <p:ph type="sldImg"/>
          </p:nvPr>
        </p:nvSpPr>
        <p:spPr bwMode="auto">
          <a:xfrm>
            <a:off x="1138238" y="763588"/>
            <a:ext cx="5494337"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a:extLst>
              <a:ext uri="{FF2B5EF4-FFF2-40B4-BE49-F238E27FC236}">
                <a16:creationId xmlns:a16="http://schemas.microsoft.com/office/drawing/2014/main" id="{34F656FB-AE73-A52D-E489-B3EFDDF6CA3D}"/>
              </a:ext>
            </a:extLst>
          </p:cNvPr>
          <p:cNvSpPr>
            <a:spLocks noGrp="1" noChangeArrowheads="1"/>
          </p:cNvSpPr>
          <p:nvPr>
            <p:ph type="body"/>
          </p:nvPr>
        </p:nvSpPr>
        <p:spPr bwMode="auto">
          <a:xfrm>
            <a:off x="777875" y="4776788"/>
            <a:ext cx="6216650" cy="4524375"/>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
        <p:nvSpPr>
          <p:cNvPr id="3075" name="Rectangle 3">
            <a:extLst>
              <a:ext uri="{FF2B5EF4-FFF2-40B4-BE49-F238E27FC236}">
                <a16:creationId xmlns:a16="http://schemas.microsoft.com/office/drawing/2014/main" id="{0544998A-8E84-1D99-AF52-CB5A16B3EDC8}"/>
              </a:ext>
            </a:extLst>
          </p:cNvPr>
          <p:cNvSpPr>
            <a:spLocks noGrp="1" noChangeArrowheads="1"/>
          </p:cNvSpPr>
          <p:nvPr>
            <p:ph type="hdr"/>
          </p:nvPr>
        </p:nvSpPr>
        <p:spPr bwMode="auto">
          <a:xfrm>
            <a:off x="0" y="0"/>
            <a:ext cx="3371850" cy="50165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endParaRPr lang="en-US" altLang="en-US"/>
          </a:p>
        </p:txBody>
      </p:sp>
      <p:sp>
        <p:nvSpPr>
          <p:cNvPr id="3076" name="Rectangle 4">
            <a:extLst>
              <a:ext uri="{FF2B5EF4-FFF2-40B4-BE49-F238E27FC236}">
                <a16:creationId xmlns:a16="http://schemas.microsoft.com/office/drawing/2014/main" id="{DE0A1783-6820-1B49-28FE-B6CDF649EF07}"/>
              </a:ext>
            </a:extLst>
          </p:cNvPr>
          <p:cNvSpPr>
            <a:spLocks noGrp="1" noChangeArrowheads="1"/>
          </p:cNvSpPr>
          <p:nvPr>
            <p:ph type="dt"/>
          </p:nvPr>
        </p:nvSpPr>
        <p:spPr bwMode="auto">
          <a:xfrm>
            <a:off x="4398963" y="0"/>
            <a:ext cx="3371850" cy="50165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endParaRPr lang="en-US" altLang="en-US"/>
          </a:p>
        </p:txBody>
      </p:sp>
      <p:sp>
        <p:nvSpPr>
          <p:cNvPr id="3077" name="Rectangle 5">
            <a:extLst>
              <a:ext uri="{FF2B5EF4-FFF2-40B4-BE49-F238E27FC236}">
                <a16:creationId xmlns:a16="http://schemas.microsoft.com/office/drawing/2014/main" id="{37C4C1D8-57C8-2CA6-E778-FB8313010B54}"/>
              </a:ext>
            </a:extLst>
          </p:cNvPr>
          <p:cNvSpPr>
            <a:spLocks noGrp="1" noChangeArrowheads="1"/>
          </p:cNvSpPr>
          <p:nvPr>
            <p:ph type="ftr"/>
          </p:nvPr>
        </p:nvSpPr>
        <p:spPr bwMode="auto">
          <a:xfrm>
            <a:off x="0" y="9555163"/>
            <a:ext cx="3371850" cy="50165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endParaRPr lang="en-US" altLang="en-US"/>
          </a:p>
        </p:txBody>
      </p:sp>
      <p:sp>
        <p:nvSpPr>
          <p:cNvPr id="3078" name="Rectangle 6">
            <a:extLst>
              <a:ext uri="{FF2B5EF4-FFF2-40B4-BE49-F238E27FC236}">
                <a16:creationId xmlns:a16="http://schemas.microsoft.com/office/drawing/2014/main" id="{0E6EDC38-7368-4D4E-5C0A-E6CCE415ECC8}"/>
              </a:ext>
            </a:extLst>
          </p:cNvPr>
          <p:cNvSpPr>
            <a:spLocks noGrp="1" noChangeArrowheads="1"/>
          </p:cNvSpPr>
          <p:nvPr>
            <p:ph type="sldNum"/>
          </p:nvPr>
        </p:nvSpPr>
        <p:spPr bwMode="auto">
          <a:xfrm>
            <a:off x="4398963" y="9555163"/>
            <a:ext cx="3371850" cy="50165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fld id="{3F4C07EB-5F66-4461-A016-A082302F89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4FF8621B-03B8-33E9-D86D-3A6341F21CB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843322C-B124-4241-AA5E-328159F1A1ED}" type="slidenum">
              <a:rPr lang="en-US" altLang="en-US" sz="1400" smtClean="0"/>
              <a:pPr>
                <a:spcBef>
                  <a:spcPct val="0"/>
                </a:spcBef>
              </a:pPr>
              <a:t>2</a:t>
            </a:fld>
            <a:endParaRPr lang="en-US" altLang="en-US" sz="1400"/>
          </a:p>
        </p:txBody>
      </p:sp>
      <p:sp>
        <p:nvSpPr>
          <p:cNvPr id="4099" name="Rectangle 1">
            <a:extLst>
              <a:ext uri="{FF2B5EF4-FFF2-40B4-BE49-F238E27FC236}">
                <a16:creationId xmlns:a16="http://schemas.microsoft.com/office/drawing/2014/main" id="{FCF44BE9-4810-3657-4323-2D632E1C7EEA}"/>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2E985558-C0FC-2AE9-C48A-880C2439BC57}"/>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C962BCA7-EEB8-E854-C93A-6292F6B16B5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A16F987-58F7-4052-89D0-85FAAB45D89F}" type="slidenum">
              <a:rPr lang="en-US" altLang="en-US" sz="1400" smtClean="0"/>
              <a:pPr>
                <a:spcBef>
                  <a:spcPct val="0"/>
                </a:spcBef>
              </a:pPr>
              <a:t>11</a:t>
            </a:fld>
            <a:endParaRPr lang="en-US" altLang="en-US" sz="1400"/>
          </a:p>
        </p:txBody>
      </p:sp>
      <p:sp>
        <p:nvSpPr>
          <p:cNvPr id="24579" name="Rectangle 1">
            <a:extLst>
              <a:ext uri="{FF2B5EF4-FFF2-40B4-BE49-F238E27FC236}">
                <a16:creationId xmlns:a16="http://schemas.microsoft.com/office/drawing/2014/main" id="{A2DC6F3C-3A87-0A7D-1DB5-1EAA981CCA78}"/>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CA0730F2-BE3D-BF34-F799-8C6141563641}"/>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C2CE6FC9-244D-415D-A67D-DFB0BB9F10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B1CDAA0-1516-4502-8797-7541E7A23077}" type="slidenum">
              <a:rPr lang="en-US" altLang="en-US" sz="1400" smtClean="0"/>
              <a:pPr>
                <a:spcBef>
                  <a:spcPct val="0"/>
                </a:spcBef>
              </a:pPr>
              <a:t>12</a:t>
            </a:fld>
            <a:endParaRPr lang="en-US" altLang="en-US" sz="1400"/>
          </a:p>
        </p:txBody>
      </p:sp>
      <p:sp>
        <p:nvSpPr>
          <p:cNvPr id="26627" name="Rectangle 1">
            <a:extLst>
              <a:ext uri="{FF2B5EF4-FFF2-40B4-BE49-F238E27FC236}">
                <a16:creationId xmlns:a16="http://schemas.microsoft.com/office/drawing/2014/main" id="{F2DF0B7C-A431-EBF8-334D-338D3974467B}"/>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551B2D6E-9D06-6964-9E58-6AEB36EFA45F}"/>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a:extLst>
              <a:ext uri="{FF2B5EF4-FFF2-40B4-BE49-F238E27FC236}">
                <a16:creationId xmlns:a16="http://schemas.microsoft.com/office/drawing/2014/main" id="{31619DD5-2756-5E2C-7AEC-EC11DE056D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3EBEF78-A6DE-4879-A643-CF16E1265291}" type="slidenum">
              <a:rPr lang="en-US" altLang="en-US" sz="1400" smtClean="0"/>
              <a:pPr>
                <a:spcBef>
                  <a:spcPct val="0"/>
                </a:spcBef>
              </a:pPr>
              <a:t>13</a:t>
            </a:fld>
            <a:endParaRPr lang="en-US" altLang="en-US" sz="1400"/>
          </a:p>
        </p:txBody>
      </p:sp>
      <p:sp>
        <p:nvSpPr>
          <p:cNvPr id="27651" name="Rectangle 1">
            <a:extLst>
              <a:ext uri="{FF2B5EF4-FFF2-40B4-BE49-F238E27FC236}">
                <a16:creationId xmlns:a16="http://schemas.microsoft.com/office/drawing/2014/main" id="{38E8E554-6667-4F52-C9A5-1BA13D61B34B}"/>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a:extLst>
              <a:ext uri="{FF2B5EF4-FFF2-40B4-BE49-F238E27FC236}">
                <a16:creationId xmlns:a16="http://schemas.microsoft.com/office/drawing/2014/main" id="{4787E6AE-92EE-8029-02B9-1295FF214F4F}"/>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ED54E612-0B9C-572A-76EC-9C4766760B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C1A0C92-CC84-42AA-8FD3-E3077CE002FB}" type="slidenum">
              <a:rPr lang="en-US" altLang="en-US" sz="1400" smtClean="0"/>
              <a:pPr>
                <a:spcBef>
                  <a:spcPct val="0"/>
                </a:spcBef>
              </a:pPr>
              <a:t>3</a:t>
            </a:fld>
            <a:endParaRPr lang="en-US" altLang="en-US" sz="1400"/>
          </a:p>
        </p:txBody>
      </p:sp>
      <p:sp>
        <p:nvSpPr>
          <p:cNvPr id="6147" name="Rectangle 1">
            <a:extLst>
              <a:ext uri="{FF2B5EF4-FFF2-40B4-BE49-F238E27FC236}">
                <a16:creationId xmlns:a16="http://schemas.microsoft.com/office/drawing/2014/main" id="{6EE1DACC-B61C-78EC-2C6D-25003D69707B}"/>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BB4F3AC6-136C-8A3D-36DE-B09D99E657D3}"/>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A108548B-992F-4803-1D95-5E213B5A7F3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6E7EABB-72F6-4A16-99A5-92C87CB29EFE}" type="slidenum">
              <a:rPr lang="en-US" altLang="en-US" sz="1400" smtClean="0"/>
              <a:pPr>
                <a:spcBef>
                  <a:spcPct val="0"/>
                </a:spcBef>
              </a:pPr>
              <a:t>4</a:t>
            </a:fld>
            <a:endParaRPr lang="en-US" altLang="en-US" sz="1400"/>
          </a:p>
        </p:txBody>
      </p:sp>
      <p:sp>
        <p:nvSpPr>
          <p:cNvPr id="8195" name="Rectangle 1">
            <a:extLst>
              <a:ext uri="{FF2B5EF4-FFF2-40B4-BE49-F238E27FC236}">
                <a16:creationId xmlns:a16="http://schemas.microsoft.com/office/drawing/2014/main" id="{02EE8842-7B3A-1B66-379E-C76F807FF41B}"/>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723CA606-DF14-FC21-3548-E90589A30744}"/>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2355819E-B5AB-79DD-2438-14B2E6B3097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DE4D4FE-32CE-48A0-A09F-1DAF6D4BBA68}" type="slidenum">
              <a:rPr lang="en-US" altLang="en-US" sz="1400" smtClean="0"/>
              <a:pPr>
                <a:spcBef>
                  <a:spcPct val="0"/>
                </a:spcBef>
              </a:pPr>
              <a:t>5</a:t>
            </a:fld>
            <a:endParaRPr lang="en-US" altLang="en-US" sz="1400"/>
          </a:p>
        </p:txBody>
      </p:sp>
      <p:sp>
        <p:nvSpPr>
          <p:cNvPr id="10243" name="Rectangle 1">
            <a:extLst>
              <a:ext uri="{FF2B5EF4-FFF2-40B4-BE49-F238E27FC236}">
                <a16:creationId xmlns:a16="http://schemas.microsoft.com/office/drawing/2014/main" id="{707FA1A4-8B78-423F-D8B8-03157F115EB0}"/>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F4659302-6FC4-321D-4E66-7C9DAF2E67E8}"/>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0BDFBA92-1531-E62C-FDA9-E96878E7B1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153E9EA-C3B5-405E-B742-F7C6C1769532}" type="slidenum">
              <a:rPr lang="en-US" altLang="en-US" sz="1400" smtClean="0"/>
              <a:pPr>
                <a:spcBef>
                  <a:spcPct val="0"/>
                </a:spcBef>
              </a:pPr>
              <a:t>6</a:t>
            </a:fld>
            <a:endParaRPr lang="en-US" altLang="en-US" sz="1400"/>
          </a:p>
        </p:txBody>
      </p:sp>
      <p:sp>
        <p:nvSpPr>
          <p:cNvPr id="12291" name="Rectangle 1">
            <a:extLst>
              <a:ext uri="{FF2B5EF4-FFF2-40B4-BE49-F238E27FC236}">
                <a16:creationId xmlns:a16="http://schemas.microsoft.com/office/drawing/2014/main" id="{CBC487D2-E34C-F0AB-F8FE-5F93DDE82362}"/>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879C9003-E0B7-0CD5-E375-80B4F49B29CD}"/>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9D289064-414C-5312-B064-6E9A646F4EF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D8CE380-5ED0-4B55-99B8-E617C1806527}" type="slidenum">
              <a:rPr lang="en-US" altLang="en-US" sz="1400" smtClean="0"/>
              <a:pPr>
                <a:spcBef>
                  <a:spcPct val="0"/>
                </a:spcBef>
              </a:pPr>
              <a:t>7</a:t>
            </a:fld>
            <a:endParaRPr lang="en-US" altLang="en-US" sz="1400"/>
          </a:p>
        </p:txBody>
      </p:sp>
      <p:sp>
        <p:nvSpPr>
          <p:cNvPr id="14339" name="Rectangle 1">
            <a:extLst>
              <a:ext uri="{FF2B5EF4-FFF2-40B4-BE49-F238E27FC236}">
                <a16:creationId xmlns:a16="http://schemas.microsoft.com/office/drawing/2014/main" id="{AE402327-1515-08D7-68E4-25E02A29B973}"/>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A4E66513-6C73-CFF9-15A6-9274ACEF36C5}"/>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A43B0A07-D2F1-B7B9-3F9B-CB209CA7958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AE8E261-E9E9-4649-88C0-649EC0DBD62C}" type="slidenum">
              <a:rPr lang="en-US" altLang="en-US" sz="1400" smtClean="0"/>
              <a:pPr>
                <a:spcBef>
                  <a:spcPct val="0"/>
                </a:spcBef>
              </a:pPr>
              <a:t>8</a:t>
            </a:fld>
            <a:endParaRPr lang="en-US" altLang="en-US" sz="1400"/>
          </a:p>
        </p:txBody>
      </p:sp>
      <p:sp>
        <p:nvSpPr>
          <p:cNvPr id="16387" name="Rectangle 1">
            <a:extLst>
              <a:ext uri="{FF2B5EF4-FFF2-40B4-BE49-F238E27FC236}">
                <a16:creationId xmlns:a16="http://schemas.microsoft.com/office/drawing/2014/main" id="{AC7DA926-F6C1-469A-E51C-53D3B53911E5}"/>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2EDBA94D-542E-85F4-C2C6-E784D0AD557A}"/>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E0E9E2F5-89E8-B152-8815-E062CBF5091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7FB036F-DDD5-4F68-AF0A-F71681C7B7A7}" type="slidenum">
              <a:rPr lang="en-US" altLang="en-US" sz="1400" smtClean="0"/>
              <a:pPr>
                <a:spcBef>
                  <a:spcPct val="0"/>
                </a:spcBef>
              </a:pPr>
              <a:t>9</a:t>
            </a:fld>
            <a:endParaRPr lang="en-US" altLang="en-US" sz="1400"/>
          </a:p>
        </p:txBody>
      </p:sp>
      <p:sp>
        <p:nvSpPr>
          <p:cNvPr id="20483" name="Rectangle 1">
            <a:extLst>
              <a:ext uri="{FF2B5EF4-FFF2-40B4-BE49-F238E27FC236}">
                <a16:creationId xmlns:a16="http://schemas.microsoft.com/office/drawing/2014/main" id="{8E09ACA9-AA4E-F22B-DD9D-BA0DB313D7BF}"/>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1B4D6969-8037-FDA2-8CB9-56F3425F3890}"/>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6ED535A7-D28B-3E3D-FDE5-780EBA7EBB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785F799-D82D-432E-85D2-7B34552BB6F5}" type="slidenum">
              <a:rPr lang="en-US" altLang="en-US" sz="1400" smtClean="0"/>
              <a:pPr>
                <a:spcBef>
                  <a:spcPct val="0"/>
                </a:spcBef>
              </a:pPr>
              <a:t>10</a:t>
            </a:fld>
            <a:endParaRPr lang="en-US" altLang="en-US" sz="1400"/>
          </a:p>
        </p:txBody>
      </p:sp>
      <p:sp>
        <p:nvSpPr>
          <p:cNvPr id="22531" name="Rectangle 1">
            <a:extLst>
              <a:ext uri="{FF2B5EF4-FFF2-40B4-BE49-F238E27FC236}">
                <a16:creationId xmlns:a16="http://schemas.microsoft.com/office/drawing/2014/main" id="{DE5240CC-1CAE-50FD-5B51-D3E6577416E2}"/>
              </a:ext>
            </a:extLst>
          </p:cNvPr>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CAF0EB89-810D-E00B-F28D-773AF1EA0660}"/>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8250"/>
            <a:ext cx="7558088"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3971925"/>
            <a:ext cx="7558088"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395CC649-D26C-FFA7-E4F7-9B1CB0C8CBE5}"/>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52220F90-4293-BDB3-EC0C-1F0F90E0438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C8A3E55-71CC-8511-8A92-6D55C5138123}"/>
              </a:ext>
            </a:extLst>
          </p:cNvPr>
          <p:cNvSpPr>
            <a:spLocks noGrp="1" noChangeArrowheads="1"/>
          </p:cNvSpPr>
          <p:nvPr>
            <p:ph type="sldNum" idx="12"/>
          </p:nvPr>
        </p:nvSpPr>
        <p:spPr>
          <a:ln/>
        </p:spPr>
        <p:txBody>
          <a:bodyPr/>
          <a:lstStyle>
            <a:lvl1pPr>
              <a:defRPr/>
            </a:lvl1pPr>
          </a:lstStyle>
          <a:p>
            <a:pPr>
              <a:defRPr/>
            </a:pPr>
            <a:fld id="{4052EAFA-3157-4085-A43A-A72015B0499F}" type="slidenum">
              <a:rPr lang="en-US" altLang="en-US"/>
              <a:pPr>
                <a:defRPr/>
              </a:pPr>
              <a:t>‹#›</a:t>
            </a:fld>
            <a:endParaRPr lang="en-US" altLang="en-US"/>
          </a:p>
        </p:txBody>
      </p:sp>
    </p:spTree>
    <p:extLst>
      <p:ext uri="{BB962C8B-B14F-4D97-AF65-F5344CB8AC3E}">
        <p14:creationId xmlns:p14="http://schemas.microsoft.com/office/powerpoint/2010/main" val="1356297837"/>
      </p:ext>
    </p:extLst>
  </p:cSld>
  <p:clrMapOvr>
    <a:masterClrMapping/>
  </p:clrMapOvr>
  <p:transition advClick="0" advTm="6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AD693A5-98E1-0A28-EB85-6DCF387D6F25}"/>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1D7A3DE4-D580-59EE-60A9-39818014BF4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D3BC4A-1F4C-3870-8E5A-EF3C9F0250B0}"/>
              </a:ext>
            </a:extLst>
          </p:cNvPr>
          <p:cNvSpPr>
            <a:spLocks noGrp="1" noChangeArrowheads="1"/>
          </p:cNvSpPr>
          <p:nvPr>
            <p:ph type="sldNum" idx="12"/>
          </p:nvPr>
        </p:nvSpPr>
        <p:spPr>
          <a:ln/>
        </p:spPr>
        <p:txBody>
          <a:bodyPr/>
          <a:lstStyle>
            <a:lvl1pPr>
              <a:defRPr/>
            </a:lvl1pPr>
          </a:lstStyle>
          <a:p>
            <a:pPr>
              <a:defRPr/>
            </a:pPr>
            <a:fld id="{4F7BE9FC-6C76-4616-8DC6-E28D73AB3DF9}" type="slidenum">
              <a:rPr lang="en-US" altLang="en-US"/>
              <a:pPr>
                <a:defRPr/>
              </a:pPr>
              <a:t>‹#›</a:t>
            </a:fld>
            <a:endParaRPr lang="en-US" altLang="en-US"/>
          </a:p>
        </p:txBody>
      </p:sp>
    </p:spTree>
    <p:extLst>
      <p:ext uri="{BB962C8B-B14F-4D97-AF65-F5344CB8AC3E}">
        <p14:creationId xmlns:p14="http://schemas.microsoft.com/office/powerpoint/2010/main" val="1535429582"/>
      </p:ext>
    </p:extLst>
  </p:cSld>
  <p:clrMapOvr>
    <a:masterClrMapping/>
  </p:clrMapOvr>
  <p:transition advClick="0" advTm="6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6950"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8450" cy="58181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6FC9F18-11F6-86FE-491D-3FE10586C89E}"/>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87F3C3B9-55B4-9DEA-0E8D-7B8A45A65FC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9545B9D-333F-BE2F-A22C-DE6BE19DD689}"/>
              </a:ext>
            </a:extLst>
          </p:cNvPr>
          <p:cNvSpPr>
            <a:spLocks noGrp="1" noChangeArrowheads="1"/>
          </p:cNvSpPr>
          <p:nvPr>
            <p:ph type="sldNum" idx="12"/>
          </p:nvPr>
        </p:nvSpPr>
        <p:spPr>
          <a:ln/>
        </p:spPr>
        <p:txBody>
          <a:bodyPr/>
          <a:lstStyle>
            <a:lvl1pPr>
              <a:defRPr/>
            </a:lvl1pPr>
          </a:lstStyle>
          <a:p>
            <a:pPr>
              <a:defRPr/>
            </a:pPr>
            <a:fld id="{452336C6-BF71-4A0E-8531-95D304FDD5B8}" type="slidenum">
              <a:rPr lang="en-US" altLang="en-US"/>
              <a:pPr>
                <a:defRPr/>
              </a:pPr>
              <a:t>‹#›</a:t>
            </a:fld>
            <a:endParaRPr lang="en-US" altLang="en-US"/>
          </a:p>
        </p:txBody>
      </p:sp>
    </p:spTree>
    <p:extLst>
      <p:ext uri="{BB962C8B-B14F-4D97-AF65-F5344CB8AC3E}">
        <p14:creationId xmlns:p14="http://schemas.microsoft.com/office/powerpoint/2010/main" val="3546659413"/>
      </p:ext>
    </p:extLst>
  </p:cSld>
  <p:clrMapOvr>
    <a:masterClrMapping/>
  </p:clrMapOvr>
  <p:transition advClick="0" advTm="6000">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7800" cy="1260475"/>
          </a:xfrm>
        </p:spPr>
        <p:txBody>
          <a:bodyPr/>
          <a:lstStyle/>
          <a:p>
            <a:r>
              <a:rPr lang="en-US"/>
              <a:t>Click to edit Master title style</a:t>
            </a:r>
          </a:p>
        </p:txBody>
      </p:sp>
      <p:sp>
        <p:nvSpPr>
          <p:cNvPr id="3" name="Rectangle 3">
            <a:extLst>
              <a:ext uri="{FF2B5EF4-FFF2-40B4-BE49-F238E27FC236}">
                <a16:creationId xmlns:a16="http://schemas.microsoft.com/office/drawing/2014/main" id="{372658DE-4075-A68E-629B-D415FF836CC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E1617FB6-6E26-8F5A-6C5C-2EB599888FF3}"/>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20B4F6-B9A4-72B2-3A51-92F3681DFB30}"/>
              </a:ext>
            </a:extLst>
          </p:cNvPr>
          <p:cNvSpPr>
            <a:spLocks noGrp="1" noChangeArrowheads="1"/>
          </p:cNvSpPr>
          <p:nvPr>
            <p:ph type="sldNum" idx="12"/>
          </p:nvPr>
        </p:nvSpPr>
        <p:spPr>
          <a:ln/>
        </p:spPr>
        <p:txBody>
          <a:bodyPr/>
          <a:lstStyle>
            <a:lvl1pPr>
              <a:defRPr/>
            </a:lvl1pPr>
          </a:lstStyle>
          <a:p>
            <a:pPr>
              <a:defRPr/>
            </a:pPr>
            <a:fld id="{2D8D604E-0E60-4418-AB7F-AF967F1DF277}" type="slidenum">
              <a:rPr lang="en-US" altLang="en-US"/>
              <a:pPr>
                <a:defRPr/>
              </a:pPr>
              <a:t>‹#›</a:t>
            </a:fld>
            <a:endParaRPr lang="en-US" altLang="en-US"/>
          </a:p>
        </p:txBody>
      </p:sp>
    </p:spTree>
    <p:extLst>
      <p:ext uri="{BB962C8B-B14F-4D97-AF65-F5344CB8AC3E}">
        <p14:creationId xmlns:p14="http://schemas.microsoft.com/office/powerpoint/2010/main" val="2644724516"/>
      </p:ext>
    </p:extLst>
  </p:cSld>
  <p:clrMapOvr>
    <a:masterClrMapping/>
  </p:clrMapOvr>
  <p:transition advClick="0" advTm="6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C43D523-CA9F-6A06-4CE1-2D243D9695B7}"/>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2039778A-A332-D404-CDE6-5295B7F2F13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D7C7AF4-2777-F608-D0B5-462BF2AAA8CB}"/>
              </a:ext>
            </a:extLst>
          </p:cNvPr>
          <p:cNvSpPr>
            <a:spLocks noGrp="1" noChangeArrowheads="1"/>
          </p:cNvSpPr>
          <p:nvPr>
            <p:ph type="sldNum" idx="12"/>
          </p:nvPr>
        </p:nvSpPr>
        <p:spPr>
          <a:ln/>
        </p:spPr>
        <p:txBody>
          <a:bodyPr/>
          <a:lstStyle>
            <a:lvl1pPr>
              <a:defRPr/>
            </a:lvl1pPr>
          </a:lstStyle>
          <a:p>
            <a:pPr>
              <a:defRPr/>
            </a:pPr>
            <a:fld id="{DA517A42-6A8D-427F-86E3-A09B0655CA9E}" type="slidenum">
              <a:rPr lang="en-US" altLang="en-US"/>
              <a:pPr>
                <a:defRPr/>
              </a:pPr>
              <a:t>‹#›</a:t>
            </a:fld>
            <a:endParaRPr lang="en-US" altLang="en-US"/>
          </a:p>
        </p:txBody>
      </p:sp>
    </p:spTree>
    <p:extLst>
      <p:ext uri="{BB962C8B-B14F-4D97-AF65-F5344CB8AC3E}">
        <p14:creationId xmlns:p14="http://schemas.microsoft.com/office/powerpoint/2010/main" val="4283701320"/>
      </p:ext>
    </p:extLst>
  </p:cSld>
  <p:clrMapOvr>
    <a:masterClrMapping/>
  </p:clrMapOvr>
  <p:transition advClick="0" advTm="6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91562" cy="31448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60950"/>
            <a:ext cx="8691562"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id="{525CD014-C08E-EFD7-6860-BE57156BE46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A25C59C4-FF67-9F89-3A55-4244A2F7DE4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228BB2-1CE1-C4DD-DE9C-8410A21B06B4}"/>
              </a:ext>
            </a:extLst>
          </p:cNvPr>
          <p:cNvSpPr>
            <a:spLocks noGrp="1" noChangeArrowheads="1"/>
          </p:cNvSpPr>
          <p:nvPr>
            <p:ph type="sldNum" idx="12"/>
          </p:nvPr>
        </p:nvSpPr>
        <p:spPr>
          <a:ln/>
        </p:spPr>
        <p:txBody>
          <a:bodyPr/>
          <a:lstStyle>
            <a:lvl1pPr>
              <a:defRPr/>
            </a:lvl1pPr>
          </a:lstStyle>
          <a:p>
            <a:pPr>
              <a:defRPr/>
            </a:pPr>
            <a:fld id="{EAADDF5A-526D-4493-B407-8BFC79117D69}" type="slidenum">
              <a:rPr lang="en-US" altLang="en-US"/>
              <a:pPr>
                <a:defRPr/>
              </a:pPr>
              <a:t>‹#›</a:t>
            </a:fld>
            <a:endParaRPr lang="en-US" altLang="en-US"/>
          </a:p>
        </p:txBody>
      </p:sp>
    </p:spTree>
    <p:extLst>
      <p:ext uri="{BB962C8B-B14F-4D97-AF65-F5344CB8AC3E}">
        <p14:creationId xmlns:p14="http://schemas.microsoft.com/office/powerpoint/2010/main" val="1976988250"/>
      </p:ext>
    </p:extLst>
  </p:cSld>
  <p:clrMapOvr>
    <a:masterClrMapping/>
  </p:clrMapOvr>
  <p:transition advClick="0" advTm="6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9138" y="1979613"/>
            <a:ext cx="4349750" cy="414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1288" y="1979613"/>
            <a:ext cx="4349750" cy="414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885CD1E7-6C74-0795-2C65-3453FCCBBF40}"/>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97F623C4-3634-092D-4FFA-E82FA1154A87}"/>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005652C-53C2-2DE2-E547-286A66E68D7A}"/>
              </a:ext>
            </a:extLst>
          </p:cNvPr>
          <p:cNvSpPr>
            <a:spLocks noGrp="1" noChangeArrowheads="1"/>
          </p:cNvSpPr>
          <p:nvPr>
            <p:ph type="sldNum" idx="12"/>
          </p:nvPr>
        </p:nvSpPr>
        <p:spPr>
          <a:ln/>
        </p:spPr>
        <p:txBody>
          <a:bodyPr/>
          <a:lstStyle>
            <a:lvl1pPr>
              <a:defRPr/>
            </a:lvl1pPr>
          </a:lstStyle>
          <a:p>
            <a:pPr>
              <a:defRPr/>
            </a:pPr>
            <a:fld id="{6EFA7F14-6335-421A-A453-DA844F1515DE}" type="slidenum">
              <a:rPr lang="en-US" altLang="en-US"/>
              <a:pPr>
                <a:defRPr/>
              </a:pPr>
              <a:t>‹#›</a:t>
            </a:fld>
            <a:endParaRPr lang="en-US" altLang="en-US"/>
          </a:p>
        </p:txBody>
      </p:sp>
    </p:spTree>
    <p:extLst>
      <p:ext uri="{BB962C8B-B14F-4D97-AF65-F5344CB8AC3E}">
        <p14:creationId xmlns:p14="http://schemas.microsoft.com/office/powerpoint/2010/main" val="497549245"/>
      </p:ext>
    </p:extLst>
  </p:cSld>
  <p:clrMapOvr>
    <a:masterClrMapping/>
  </p:clrMapOvr>
  <p:transition advClick="0" advTm="6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1562" cy="1460500"/>
          </a:xfrm>
        </p:spPr>
        <p:txBody>
          <a:bodyPr/>
          <a:lstStyle/>
          <a:p>
            <a:r>
              <a:rPr lang="en-US"/>
              <a:t>Click to edit Master title style</a:t>
            </a:r>
          </a:p>
        </p:txBody>
      </p:sp>
      <p:sp>
        <p:nvSpPr>
          <p:cNvPr id="3" name="Text Placeholder 2"/>
          <p:cNvSpPr>
            <a:spLocks noGrp="1"/>
          </p:cNvSpPr>
          <p:nvPr>
            <p:ph type="body" idx="1"/>
          </p:nvPr>
        </p:nvSpPr>
        <p:spPr>
          <a:xfrm>
            <a:off x="693738" y="1854200"/>
            <a:ext cx="426402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3738" y="2762250"/>
            <a:ext cx="4264025"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2225"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02225" y="2762250"/>
            <a:ext cx="4283075"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02FD6EA8-D3AE-1873-08C0-95646385C78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8" name="Rectangle 4">
            <a:extLst>
              <a:ext uri="{FF2B5EF4-FFF2-40B4-BE49-F238E27FC236}">
                <a16:creationId xmlns:a16="http://schemas.microsoft.com/office/drawing/2014/main" id="{191B2AFF-F0AE-8570-CD78-A457EFF21538}"/>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9" name="Rectangle 5">
            <a:extLst>
              <a:ext uri="{FF2B5EF4-FFF2-40B4-BE49-F238E27FC236}">
                <a16:creationId xmlns:a16="http://schemas.microsoft.com/office/drawing/2014/main" id="{E69A5315-3577-A0A0-EACC-8408532BE52A}"/>
              </a:ext>
            </a:extLst>
          </p:cNvPr>
          <p:cNvSpPr>
            <a:spLocks noGrp="1" noChangeArrowheads="1"/>
          </p:cNvSpPr>
          <p:nvPr>
            <p:ph type="sldNum" idx="12"/>
          </p:nvPr>
        </p:nvSpPr>
        <p:spPr>
          <a:ln/>
        </p:spPr>
        <p:txBody>
          <a:bodyPr/>
          <a:lstStyle>
            <a:lvl1pPr>
              <a:defRPr/>
            </a:lvl1pPr>
          </a:lstStyle>
          <a:p>
            <a:pPr>
              <a:defRPr/>
            </a:pPr>
            <a:fld id="{D6247568-4729-4C32-AB24-B166BEC73232}" type="slidenum">
              <a:rPr lang="en-US" altLang="en-US"/>
              <a:pPr>
                <a:defRPr/>
              </a:pPr>
              <a:t>‹#›</a:t>
            </a:fld>
            <a:endParaRPr lang="en-US" altLang="en-US"/>
          </a:p>
        </p:txBody>
      </p:sp>
    </p:spTree>
    <p:extLst>
      <p:ext uri="{BB962C8B-B14F-4D97-AF65-F5344CB8AC3E}">
        <p14:creationId xmlns:p14="http://schemas.microsoft.com/office/powerpoint/2010/main" val="1401745228"/>
      </p:ext>
    </p:extLst>
  </p:cSld>
  <p:clrMapOvr>
    <a:masterClrMapping/>
  </p:clrMapOvr>
  <p:transition advClick="0" advTm="6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8B47359A-358B-59CA-4C3B-52977DB1E0D2}"/>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B0640027-4516-17F4-8042-E3F97257E46F}"/>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85081AB-7A64-6DA7-9ED4-3CE0D0C359B8}"/>
              </a:ext>
            </a:extLst>
          </p:cNvPr>
          <p:cNvSpPr>
            <a:spLocks noGrp="1" noChangeArrowheads="1"/>
          </p:cNvSpPr>
          <p:nvPr>
            <p:ph type="sldNum" idx="12"/>
          </p:nvPr>
        </p:nvSpPr>
        <p:spPr>
          <a:ln/>
        </p:spPr>
        <p:txBody>
          <a:bodyPr/>
          <a:lstStyle>
            <a:lvl1pPr>
              <a:defRPr/>
            </a:lvl1pPr>
          </a:lstStyle>
          <a:p>
            <a:pPr>
              <a:defRPr/>
            </a:pPr>
            <a:fld id="{0A689063-FF3B-4253-A027-FAD1732B76B7}" type="slidenum">
              <a:rPr lang="en-US" altLang="en-US"/>
              <a:pPr>
                <a:defRPr/>
              </a:pPr>
              <a:t>‹#›</a:t>
            </a:fld>
            <a:endParaRPr lang="en-US" altLang="en-US"/>
          </a:p>
        </p:txBody>
      </p:sp>
    </p:spTree>
    <p:extLst>
      <p:ext uri="{BB962C8B-B14F-4D97-AF65-F5344CB8AC3E}">
        <p14:creationId xmlns:p14="http://schemas.microsoft.com/office/powerpoint/2010/main" val="4158055021"/>
      </p:ext>
    </p:extLst>
  </p:cSld>
  <p:clrMapOvr>
    <a:masterClrMapping/>
  </p:clrMapOvr>
  <p:transition advClick="0" advTm="6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9ECF8A1-71EC-01C9-3E26-1F4D2DCF8A99}"/>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3" name="Rectangle 4">
            <a:extLst>
              <a:ext uri="{FF2B5EF4-FFF2-40B4-BE49-F238E27FC236}">
                <a16:creationId xmlns:a16="http://schemas.microsoft.com/office/drawing/2014/main" id="{D7855D23-ACD6-DF36-C4A7-1366A36FC127}"/>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EF5DAD5-2053-56FC-FB94-CDC9C0B6D2ED}"/>
              </a:ext>
            </a:extLst>
          </p:cNvPr>
          <p:cNvSpPr>
            <a:spLocks noGrp="1" noChangeArrowheads="1"/>
          </p:cNvSpPr>
          <p:nvPr>
            <p:ph type="sldNum" idx="12"/>
          </p:nvPr>
        </p:nvSpPr>
        <p:spPr>
          <a:ln/>
        </p:spPr>
        <p:txBody>
          <a:bodyPr/>
          <a:lstStyle>
            <a:lvl1pPr>
              <a:defRPr/>
            </a:lvl1pPr>
          </a:lstStyle>
          <a:p>
            <a:pPr>
              <a:defRPr/>
            </a:pPr>
            <a:fld id="{E883A6E6-BE91-41B7-997F-EBA659DFD3F3}" type="slidenum">
              <a:rPr lang="en-US" altLang="en-US"/>
              <a:pPr>
                <a:defRPr/>
              </a:pPr>
              <a:t>‹#›</a:t>
            </a:fld>
            <a:endParaRPr lang="en-US" altLang="en-US"/>
          </a:p>
        </p:txBody>
      </p:sp>
    </p:spTree>
    <p:extLst>
      <p:ext uri="{BB962C8B-B14F-4D97-AF65-F5344CB8AC3E}">
        <p14:creationId xmlns:p14="http://schemas.microsoft.com/office/powerpoint/2010/main" val="1724510238"/>
      </p:ext>
    </p:extLst>
  </p:cSld>
  <p:clrMapOvr>
    <a:masterClrMapping/>
  </p:clrMapOvr>
  <p:transition advClick="0" advTm="6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51200" cy="1763713"/>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4663" y="1089025"/>
            <a:ext cx="5100637"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51200"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8BC9993C-23AE-611E-C4F5-67EDEADA8FBB}"/>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FD3455AA-A746-CEE1-8DB9-4CF204FDB77A}"/>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DDC742D-A730-5F8F-DB62-D1FBDD236439}"/>
              </a:ext>
            </a:extLst>
          </p:cNvPr>
          <p:cNvSpPr>
            <a:spLocks noGrp="1" noChangeArrowheads="1"/>
          </p:cNvSpPr>
          <p:nvPr>
            <p:ph type="sldNum" idx="12"/>
          </p:nvPr>
        </p:nvSpPr>
        <p:spPr>
          <a:ln/>
        </p:spPr>
        <p:txBody>
          <a:bodyPr/>
          <a:lstStyle>
            <a:lvl1pPr>
              <a:defRPr/>
            </a:lvl1pPr>
          </a:lstStyle>
          <a:p>
            <a:pPr>
              <a:defRPr/>
            </a:pPr>
            <a:fld id="{5BC99100-236C-4474-85E2-1EC9E4CD0B56}" type="slidenum">
              <a:rPr lang="en-US" altLang="en-US"/>
              <a:pPr>
                <a:defRPr/>
              </a:pPr>
              <a:t>‹#›</a:t>
            </a:fld>
            <a:endParaRPr lang="en-US" altLang="en-US"/>
          </a:p>
        </p:txBody>
      </p:sp>
    </p:spTree>
    <p:extLst>
      <p:ext uri="{BB962C8B-B14F-4D97-AF65-F5344CB8AC3E}">
        <p14:creationId xmlns:p14="http://schemas.microsoft.com/office/powerpoint/2010/main" val="2143735229"/>
      </p:ext>
    </p:extLst>
  </p:cSld>
  <p:clrMapOvr>
    <a:masterClrMapping/>
  </p:clrMapOvr>
  <p:transition advClick="0" advTm="6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51200" cy="176371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4663" y="1089025"/>
            <a:ext cx="5100637"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93738" y="2268538"/>
            <a:ext cx="3251200"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3D8665F7-3BEA-0FB2-AD79-095C2DD04032}"/>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2844E4D7-4788-99CB-D5FA-E9B5677030AD}"/>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5CB468E-D5A5-DB14-425E-4CD5B2D9A252}"/>
              </a:ext>
            </a:extLst>
          </p:cNvPr>
          <p:cNvSpPr>
            <a:spLocks noGrp="1" noChangeArrowheads="1"/>
          </p:cNvSpPr>
          <p:nvPr>
            <p:ph type="sldNum" idx="12"/>
          </p:nvPr>
        </p:nvSpPr>
        <p:spPr>
          <a:ln/>
        </p:spPr>
        <p:txBody>
          <a:bodyPr/>
          <a:lstStyle>
            <a:lvl1pPr>
              <a:defRPr/>
            </a:lvl1pPr>
          </a:lstStyle>
          <a:p>
            <a:pPr>
              <a:defRPr/>
            </a:pPr>
            <a:fld id="{0864830D-E777-410A-B4CD-22E62BA0C1C2}" type="slidenum">
              <a:rPr lang="en-US" altLang="en-US"/>
              <a:pPr>
                <a:defRPr/>
              </a:pPr>
              <a:t>‹#›</a:t>
            </a:fld>
            <a:endParaRPr lang="en-US" altLang="en-US"/>
          </a:p>
        </p:txBody>
      </p:sp>
    </p:spTree>
    <p:extLst>
      <p:ext uri="{BB962C8B-B14F-4D97-AF65-F5344CB8AC3E}">
        <p14:creationId xmlns:p14="http://schemas.microsoft.com/office/powerpoint/2010/main" val="3032513466"/>
      </p:ext>
    </p:extLst>
  </p:cSld>
  <p:clrMapOvr>
    <a:masterClrMapping/>
  </p:clrMapOvr>
  <p:transition advClick="0" advTm="6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CD0C6CCC-33E3-A5C0-7123-B58CA3EC3291}"/>
              </a:ext>
            </a:extLst>
          </p:cNvPr>
          <p:cNvSpPr>
            <a:spLocks noGrp="1" noChangeArrowheads="1"/>
          </p:cNvSpPr>
          <p:nvPr>
            <p:ph type="title"/>
          </p:nvPr>
        </p:nvSpPr>
        <p:spPr bwMode="auto">
          <a:xfrm>
            <a:off x="503238" y="301625"/>
            <a:ext cx="9067800"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F2E0D4CB-8DC3-85BC-7613-BFD5ACA1B180}"/>
              </a:ext>
            </a:extLst>
          </p:cNvPr>
          <p:cNvSpPr>
            <a:spLocks noGrp="1" noChangeArrowheads="1"/>
          </p:cNvSpPr>
          <p:nvPr>
            <p:ph type="body" idx="1"/>
          </p:nvPr>
        </p:nvSpPr>
        <p:spPr bwMode="auto">
          <a:xfrm>
            <a:off x="719138" y="1979613"/>
            <a:ext cx="8851900" cy="414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6DB284FC-C69B-F590-414C-22DDCDEE3EF5}"/>
              </a:ext>
            </a:extLst>
          </p:cNvPr>
          <p:cNvSpPr>
            <a:spLocks noGrp="1" noChangeArrowheads="1"/>
          </p:cNvSpPr>
          <p:nvPr>
            <p:ph type="dt"/>
          </p:nvPr>
        </p:nvSpPr>
        <p:spPr bwMode="auto">
          <a:xfrm>
            <a:off x="611188" y="6564313"/>
            <a:ext cx="2346325" cy="519112"/>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Lst>
              <a:defRPr sz="1400">
                <a:solidFill>
                  <a:srgbClr val="FFFFFF"/>
                </a:solidFill>
                <a:latin typeface="Times New Roman" panose="02020603050405020304" pitchFamily="18" charset="0"/>
                <a:ea typeface="+mn-ea"/>
                <a:cs typeface="+mn-cs"/>
              </a:defRPr>
            </a:lvl1pPr>
          </a:lstStyle>
          <a:p>
            <a:pPr>
              <a:defRPr/>
            </a:pPr>
            <a:endParaRPr lang="en-US" altLang="en-US"/>
          </a:p>
        </p:txBody>
      </p:sp>
      <p:sp>
        <p:nvSpPr>
          <p:cNvPr id="2052" name="Rectangle 4">
            <a:extLst>
              <a:ext uri="{FF2B5EF4-FFF2-40B4-BE49-F238E27FC236}">
                <a16:creationId xmlns:a16="http://schemas.microsoft.com/office/drawing/2014/main" id="{54D8BB02-964F-D433-2E05-373D397B2CA4}"/>
              </a:ext>
            </a:extLst>
          </p:cNvPr>
          <p:cNvSpPr>
            <a:spLocks noGrp="1" noChangeArrowheads="1"/>
          </p:cNvSpPr>
          <p:nvPr>
            <p:ph type="ftr"/>
          </p:nvPr>
        </p:nvSpPr>
        <p:spPr bwMode="auto">
          <a:xfrm>
            <a:off x="3554413" y="6564313"/>
            <a:ext cx="3192462" cy="519112"/>
          </a:xfrm>
          <a:prstGeom prst="rect">
            <a:avLst/>
          </a:prstGeom>
          <a:noFill/>
          <a:ln>
            <a:noFill/>
          </a:ln>
          <a:effectLst/>
        </p:spPr>
        <p:txBody>
          <a:bodyPr vert="horz" wrap="square" lIns="0" tIns="0" rIns="0" bIns="0" numCol="1" anchor="t" anchorCtr="0" compatLnSpc="1">
            <a:prstTxWarp prst="textNoShape">
              <a:avLst/>
            </a:prstTxWarp>
          </a:bodyPr>
          <a:lstStyle>
            <a:lvl1pPr algn="ct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FFFFFF"/>
                </a:solidFill>
                <a:latin typeface="Times New Roman" panose="02020603050405020304" pitchFamily="18" charset="0"/>
                <a:ea typeface="+mn-ea"/>
                <a:cs typeface="+mn-cs"/>
              </a:defRPr>
            </a:lvl1pPr>
          </a:lstStyle>
          <a:p>
            <a:pPr>
              <a:defRPr/>
            </a:pPr>
            <a:endParaRPr lang="en-US" altLang="en-US"/>
          </a:p>
        </p:txBody>
      </p:sp>
      <p:sp>
        <p:nvSpPr>
          <p:cNvPr id="2053" name="Rectangle 5">
            <a:extLst>
              <a:ext uri="{FF2B5EF4-FFF2-40B4-BE49-F238E27FC236}">
                <a16:creationId xmlns:a16="http://schemas.microsoft.com/office/drawing/2014/main" id="{BD8DE2ED-98BC-E905-098E-385CA80F1935}"/>
              </a:ext>
            </a:extLst>
          </p:cNvPr>
          <p:cNvSpPr>
            <a:spLocks noGrp="1" noChangeArrowheads="1"/>
          </p:cNvSpPr>
          <p:nvPr>
            <p:ph type="sldNum"/>
          </p:nvPr>
        </p:nvSpPr>
        <p:spPr bwMode="auto">
          <a:xfrm>
            <a:off x="7332663" y="6564313"/>
            <a:ext cx="2346325" cy="519112"/>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Lst>
              <a:defRPr sz="1400">
                <a:solidFill>
                  <a:srgbClr val="FFFFFF"/>
                </a:solidFill>
                <a:latin typeface="Times New Roman" panose="02020603050405020304" pitchFamily="18" charset="0"/>
                <a:ea typeface="Arial Unicode MS" panose="020B0604020202020204" pitchFamily="34" charset="-128"/>
              </a:defRPr>
            </a:lvl1pPr>
          </a:lstStyle>
          <a:p>
            <a:pPr>
              <a:defRPr/>
            </a:pPr>
            <a:fld id="{5DCDD640-1CB5-431F-A9AB-433F24231A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advClick="0" advTm="6000">
    <p:fade thruBlk="1"/>
  </p:transition>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100" kern="1200">
          <a:solidFill>
            <a:srgbClr val="280099"/>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100">
          <a:solidFill>
            <a:srgbClr val="280099"/>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8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FFFFFF"/>
          </a:solidFill>
          <a:latin typeface="+mn-lt"/>
          <a:ea typeface="Microsoft YaHei" panose="020B0503020204020204" pitchFamily="34" charset="-122"/>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FFFFFF"/>
          </a:solidFill>
          <a:latin typeface="+mn-lt"/>
          <a:ea typeface="Microsoft YaHei" panose="020B0503020204020204" pitchFamily="34" charset="-122"/>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FFFFFF"/>
          </a:solidFill>
          <a:latin typeface="+mn-lt"/>
          <a:ea typeface="Microsoft YaHei" panose="020B0503020204020204" pitchFamily="34" charset="-122"/>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FFFFFF"/>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video" Target="../media/media2.MOV"/></Relationships>
</file>

<file path=ppt/slides/_rels/slide10.xml.rels><?xml version="1.0" encoding="UTF-8" standalone="yes"?>
<Relationships xmlns="http://schemas.openxmlformats.org/package/2006/relationships"><Relationship Id="rId3" Type="http://schemas.openxmlformats.org/officeDocument/2006/relationships/hyperlink" Target="mailto:psychedelicsummerband@gmail.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sychedelicsummerband.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mailto:psychedelicsummerband@gmail.com?subject=PSYCH%20SUMMER%20EPK%20inquir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mailto:psychedelicsummerband@gmail.com?subject=PSYCH%20SUMMER%20EPK%20inquir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s-audio-2-24">
            <a:hlinkClick r:id="" action="ppaction://media"/>
            <a:extLst>
              <a:ext uri="{FF2B5EF4-FFF2-40B4-BE49-F238E27FC236}">
                <a16:creationId xmlns:a16="http://schemas.microsoft.com/office/drawing/2014/main" id="{6AD4D439-18F8-1C96-7B3A-4B9BCF0BB91D}"/>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6"/>
          <a:stretch>
            <a:fillRect/>
          </a:stretch>
        </p:blipFill>
        <p:spPr>
          <a:xfrm>
            <a:off x="4733925" y="3476625"/>
            <a:ext cx="609600" cy="609600"/>
          </a:xfrm>
          <a:prstGeom prst="rect">
            <a:avLst/>
          </a:prstGeom>
        </p:spPr>
      </p:pic>
      <p:pic>
        <p:nvPicPr>
          <p:cNvPr id="4" name="drone3-8-30-25">
            <a:hlinkClick r:id="" action="ppaction://media"/>
            <a:extLst>
              <a:ext uri="{FF2B5EF4-FFF2-40B4-BE49-F238E27FC236}">
                <a16:creationId xmlns:a16="http://schemas.microsoft.com/office/drawing/2014/main" id="{47E3B029-A6FE-B8FF-C848-7B52DDAA9D6B}"/>
              </a:ext>
            </a:extLst>
          </p:cNvPr>
          <p:cNvPicPr>
            <a:picLocks noChangeAspect="1"/>
          </p:cNvPicPr>
          <p:nvPr>
            <a:videoFile r:link="rId4"/>
            <p:extLst>
              <p:ext uri="{DAA4B4D4-6D71-4841-9C94-3DE7FCFB9230}">
                <p14:media xmlns:p14="http://schemas.microsoft.com/office/powerpoint/2010/main" r:embed="rId3">
                  <p14:fade in="500"/>
                </p14:media>
              </p:ext>
            </p:extLst>
          </p:nvPr>
        </p:nvPicPr>
        <p:blipFill>
          <a:blip r:embed="rId7"/>
          <a:stretch>
            <a:fillRect/>
          </a:stretch>
        </p:blipFill>
        <p:spPr>
          <a:xfrm>
            <a:off x="0" y="-7115175"/>
            <a:ext cx="10077449" cy="17913794"/>
          </a:xfrm>
          <a:prstGeom prst="rect">
            <a:avLst/>
          </a:prstGeom>
        </p:spPr>
      </p:pic>
      <p:sp>
        <p:nvSpPr>
          <p:cNvPr id="6" name="Rectangle 5">
            <a:extLst>
              <a:ext uri="{FF2B5EF4-FFF2-40B4-BE49-F238E27FC236}">
                <a16:creationId xmlns:a16="http://schemas.microsoft.com/office/drawing/2014/main" id="{481B868E-CDAF-6B71-21B7-7277A3D3C96F}"/>
              </a:ext>
            </a:extLst>
          </p:cNvPr>
          <p:cNvSpPr/>
          <p:nvPr/>
        </p:nvSpPr>
        <p:spPr>
          <a:xfrm>
            <a:off x="4946366" y="3319760"/>
            <a:ext cx="184730" cy="923330"/>
          </a:xfrm>
          <a:prstGeom prst="rect">
            <a:avLst/>
          </a:prstGeom>
          <a:noFill/>
          <a:scene3d>
            <a:camera prst="perspectiveHeroicExtremeRightFacing"/>
            <a:lightRig rig="threePt" dir="t"/>
          </a:scene3d>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92CB0F4F-61DF-686A-E561-27F08FF222C2}"/>
              </a:ext>
            </a:extLst>
          </p:cNvPr>
          <p:cNvSpPr/>
          <p:nvPr/>
        </p:nvSpPr>
        <p:spPr>
          <a:xfrm>
            <a:off x="249599" y="606073"/>
            <a:ext cx="9762994"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ooper Std Black" panose="0208090304030B020404" pitchFamily="18" charset="0"/>
              </a:rPr>
              <a:t>We </a:t>
            </a:r>
            <a:r>
              <a:rPr lang="en-US" sz="5400" b="1" cap="none" spc="0" dirty="0" err="1">
                <a:ln w="22225">
                  <a:solidFill>
                    <a:schemeClr val="accent2"/>
                  </a:solidFill>
                  <a:prstDash val="solid"/>
                </a:ln>
                <a:solidFill>
                  <a:schemeClr val="accent2">
                    <a:lumMod val="40000"/>
                    <a:lumOff val="60000"/>
                  </a:schemeClr>
                </a:solidFill>
                <a:effectLst/>
                <a:latin typeface="Cooper Std Black" panose="0208090304030B020404" pitchFamily="18" charset="0"/>
              </a:rPr>
              <a:t>wanna</a:t>
            </a:r>
            <a:r>
              <a:rPr lang="en-US" sz="5400" b="1" cap="none" spc="0" dirty="0">
                <a:ln w="22225">
                  <a:solidFill>
                    <a:schemeClr val="accent2"/>
                  </a:solidFill>
                  <a:prstDash val="solid"/>
                </a:ln>
                <a:solidFill>
                  <a:schemeClr val="accent2">
                    <a:lumMod val="40000"/>
                    <a:lumOff val="60000"/>
                  </a:schemeClr>
                </a:solidFill>
                <a:effectLst/>
                <a:latin typeface="Cooper Std Black" panose="0208090304030B020404" pitchFamily="18" charset="0"/>
              </a:rPr>
              <a:t> help you party</a:t>
            </a:r>
          </a:p>
          <a:p>
            <a:pPr algn="ctr"/>
            <a:r>
              <a:rPr lang="en-US" sz="5400" b="1" cap="none" spc="0" dirty="0">
                <a:ln w="22225">
                  <a:solidFill>
                    <a:schemeClr val="accent2"/>
                  </a:solidFill>
                  <a:prstDash val="solid"/>
                </a:ln>
                <a:solidFill>
                  <a:schemeClr val="accent2">
                    <a:lumMod val="40000"/>
                    <a:lumOff val="60000"/>
                  </a:schemeClr>
                </a:solidFill>
                <a:effectLst/>
                <a:latin typeface="Cooper Std Black" panose="0208090304030B020404" pitchFamily="18" charset="0"/>
              </a:rPr>
              <a:t>like it’s 1969 !!!</a:t>
            </a:r>
          </a:p>
        </p:txBody>
      </p:sp>
    </p:spTree>
    <p:extLst>
      <p:ext uri="{BB962C8B-B14F-4D97-AF65-F5344CB8AC3E}">
        <p14:creationId xmlns:p14="http://schemas.microsoft.com/office/powerpoint/2010/main" val="3424282697"/>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60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80">
                                          <p:stCondLst>
                                            <p:cond delay="0"/>
                                          </p:stCondLst>
                                        </p:cTn>
                                        <p:tgtEl>
                                          <p:spTgt spid="7">
                                            <p:txEl>
                                              <p:pRg st="0" end="0"/>
                                            </p:txEl>
                                          </p:spTgt>
                                        </p:tgtEl>
                                      </p:cBhvr>
                                    </p:animEffect>
                                    <p:anim calcmode="lin" valueType="num">
                                      <p:cBhvr>
                                        <p:cTn id="19"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xEl>
                                              <p:pRg st="0" end="0"/>
                                            </p:txEl>
                                          </p:spTgt>
                                        </p:tgtEl>
                                      </p:cBhvr>
                                      <p:to x="100000" y="60000"/>
                                    </p:animScale>
                                    <p:animScale>
                                      <p:cBhvr>
                                        <p:cTn id="25" dur="166" decel="50000">
                                          <p:stCondLst>
                                            <p:cond delay="676"/>
                                          </p:stCondLst>
                                        </p:cTn>
                                        <p:tgtEl>
                                          <p:spTgt spid="7">
                                            <p:txEl>
                                              <p:pRg st="0" end="0"/>
                                            </p:txEl>
                                          </p:spTgt>
                                        </p:tgtEl>
                                      </p:cBhvr>
                                      <p:to x="100000" y="100000"/>
                                    </p:animScale>
                                    <p:animScale>
                                      <p:cBhvr>
                                        <p:cTn id="26" dur="26">
                                          <p:stCondLst>
                                            <p:cond delay="1312"/>
                                          </p:stCondLst>
                                        </p:cTn>
                                        <p:tgtEl>
                                          <p:spTgt spid="7">
                                            <p:txEl>
                                              <p:pRg st="0" end="0"/>
                                            </p:txEl>
                                          </p:spTgt>
                                        </p:tgtEl>
                                      </p:cBhvr>
                                      <p:to x="100000" y="80000"/>
                                    </p:animScale>
                                    <p:animScale>
                                      <p:cBhvr>
                                        <p:cTn id="27" dur="166" decel="50000">
                                          <p:stCondLst>
                                            <p:cond delay="1338"/>
                                          </p:stCondLst>
                                        </p:cTn>
                                        <p:tgtEl>
                                          <p:spTgt spid="7">
                                            <p:txEl>
                                              <p:pRg st="0" end="0"/>
                                            </p:txEl>
                                          </p:spTgt>
                                        </p:tgtEl>
                                      </p:cBhvr>
                                      <p:to x="100000" y="100000"/>
                                    </p:animScale>
                                    <p:animScale>
                                      <p:cBhvr>
                                        <p:cTn id="28" dur="26">
                                          <p:stCondLst>
                                            <p:cond delay="1642"/>
                                          </p:stCondLst>
                                        </p:cTn>
                                        <p:tgtEl>
                                          <p:spTgt spid="7">
                                            <p:txEl>
                                              <p:pRg st="0" end="0"/>
                                            </p:txEl>
                                          </p:spTgt>
                                        </p:tgtEl>
                                      </p:cBhvr>
                                      <p:to x="100000" y="90000"/>
                                    </p:animScale>
                                    <p:animScale>
                                      <p:cBhvr>
                                        <p:cTn id="29" dur="166" decel="50000">
                                          <p:stCondLst>
                                            <p:cond delay="1668"/>
                                          </p:stCondLst>
                                        </p:cTn>
                                        <p:tgtEl>
                                          <p:spTgt spid="7">
                                            <p:txEl>
                                              <p:pRg st="0" end="0"/>
                                            </p:txEl>
                                          </p:spTgt>
                                        </p:tgtEl>
                                      </p:cBhvr>
                                      <p:to x="100000" y="100000"/>
                                    </p:animScale>
                                    <p:animScale>
                                      <p:cBhvr>
                                        <p:cTn id="30" dur="26">
                                          <p:stCondLst>
                                            <p:cond delay="1808"/>
                                          </p:stCondLst>
                                        </p:cTn>
                                        <p:tgtEl>
                                          <p:spTgt spid="7">
                                            <p:txEl>
                                              <p:pRg st="0" end="0"/>
                                            </p:txEl>
                                          </p:spTgt>
                                        </p:tgtEl>
                                      </p:cBhvr>
                                      <p:to x="100000" y="95000"/>
                                    </p:animScale>
                                    <p:animScale>
                                      <p:cBhvr>
                                        <p:cTn id="31" dur="166" decel="50000">
                                          <p:stCondLst>
                                            <p:cond delay="1834"/>
                                          </p:stCondLst>
                                        </p:cTn>
                                        <p:tgtEl>
                                          <p:spTgt spid="7">
                                            <p:txEl>
                                              <p:pRg st="0" end="0"/>
                                            </p:txEl>
                                          </p:spTgt>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down)">
                                      <p:cBhvr>
                                        <p:cTn id="34" dur="580">
                                          <p:stCondLst>
                                            <p:cond delay="0"/>
                                          </p:stCondLst>
                                        </p:cTn>
                                        <p:tgtEl>
                                          <p:spTgt spid="7">
                                            <p:txEl>
                                              <p:pRg st="1" end="1"/>
                                            </p:txEl>
                                          </p:spTgt>
                                        </p:tgtEl>
                                      </p:cBhvr>
                                    </p:animEffect>
                                    <p:anim calcmode="lin" valueType="num">
                                      <p:cBhvr>
                                        <p:cTn id="35"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xEl>
                                              <p:pRg st="1" end="1"/>
                                            </p:txEl>
                                          </p:spTgt>
                                        </p:tgtEl>
                                      </p:cBhvr>
                                      <p:to x="100000" y="60000"/>
                                    </p:animScale>
                                    <p:animScale>
                                      <p:cBhvr>
                                        <p:cTn id="41" dur="166" decel="50000">
                                          <p:stCondLst>
                                            <p:cond delay="676"/>
                                          </p:stCondLst>
                                        </p:cTn>
                                        <p:tgtEl>
                                          <p:spTgt spid="7">
                                            <p:txEl>
                                              <p:pRg st="1" end="1"/>
                                            </p:txEl>
                                          </p:spTgt>
                                        </p:tgtEl>
                                      </p:cBhvr>
                                      <p:to x="100000" y="100000"/>
                                    </p:animScale>
                                    <p:animScale>
                                      <p:cBhvr>
                                        <p:cTn id="42" dur="26">
                                          <p:stCondLst>
                                            <p:cond delay="1312"/>
                                          </p:stCondLst>
                                        </p:cTn>
                                        <p:tgtEl>
                                          <p:spTgt spid="7">
                                            <p:txEl>
                                              <p:pRg st="1" end="1"/>
                                            </p:txEl>
                                          </p:spTgt>
                                        </p:tgtEl>
                                      </p:cBhvr>
                                      <p:to x="100000" y="80000"/>
                                    </p:animScale>
                                    <p:animScale>
                                      <p:cBhvr>
                                        <p:cTn id="43" dur="166" decel="50000">
                                          <p:stCondLst>
                                            <p:cond delay="1338"/>
                                          </p:stCondLst>
                                        </p:cTn>
                                        <p:tgtEl>
                                          <p:spTgt spid="7">
                                            <p:txEl>
                                              <p:pRg st="1" end="1"/>
                                            </p:txEl>
                                          </p:spTgt>
                                        </p:tgtEl>
                                      </p:cBhvr>
                                      <p:to x="100000" y="100000"/>
                                    </p:animScale>
                                    <p:animScale>
                                      <p:cBhvr>
                                        <p:cTn id="44" dur="26">
                                          <p:stCondLst>
                                            <p:cond delay="1642"/>
                                          </p:stCondLst>
                                        </p:cTn>
                                        <p:tgtEl>
                                          <p:spTgt spid="7">
                                            <p:txEl>
                                              <p:pRg st="1" end="1"/>
                                            </p:txEl>
                                          </p:spTgt>
                                        </p:tgtEl>
                                      </p:cBhvr>
                                      <p:to x="100000" y="90000"/>
                                    </p:animScale>
                                    <p:animScale>
                                      <p:cBhvr>
                                        <p:cTn id="45" dur="166" decel="50000">
                                          <p:stCondLst>
                                            <p:cond delay="1668"/>
                                          </p:stCondLst>
                                        </p:cTn>
                                        <p:tgtEl>
                                          <p:spTgt spid="7">
                                            <p:txEl>
                                              <p:pRg st="1" end="1"/>
                                            </p:txEl>
                                          </p:spTgt>
                                        </p:tgtEl>
                                      </p:cBhvr>
                                      <p:to x="100000" y="100000"/>
                                    </p:animScale>
                                    <p:animScale>
                                      <p:cBhvr>
                                        <p:cTn id="46" dur="26">
                                          <p:stCondLst>
                                            <p:cond delay="1808"/>
                                          </p:stCondLst>
                                        </p:cTn>
                                        <p:tgtEl>
                                          <p:spTgt spid="7">
                                            <p:txEl>
                                              <p:pRg st="1" end="1"/>
                                            </p:txEl>
                                          </p:spTgt>
                                        </p:tgtEl>
                                      </p:cBhvr>
                                      <p:to x="100000" y="95000"/>
                                    </p:animScale>
                                    <p:animScale>
                                      <p:cBhvr>
                                        <p:cTn id="47" dur="166" decel="50000">
                                          <p:stCondLst>
                                            <p:cond delay="1834"/>
                                          </p:stCondLst>
                                        </p:cTn>
                                        <p:tgtEl>
                                          <p:spTgt spid="7">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indefinite"/>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audio>
              <p:cMediaNode vol="80000" numSld="999" showWhenStopped="0">
                <p:cTn id="54" repeatCount="indefinite"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0B0324-5D97-412C-4632-993FC21F51EE}"/>
              </a:ext>
            </a:extLst>
          </p:cNvPr>
          <p:cNvSpPr/>
          <p:nvPr/>
        </p:nvSpPr>
        <p:spPr>
          <a:xfrm>
            <a:off x="1057275" y="1027113"/>
            <a:ext cx="7962900" cy="5508625"/>
          </a:xfrm>
          <a:prstGeom prst="rect">
            <a:avLst/>
          </a:prstGeom>
        </p:spPr>
        <p:txBody>
          <a:bodyPr>
            <a:spAutoFit/>
          </a:bodyPr>
          <a:lstStyle/>
          <a:p>
            <a:pPr algn="ctr">
              <a:defRPr/>
            </a:pPr>
            <a:r>
              <a:rPr lang="en-US" sz="3200" dirty="0">
                <a:solidFill>
                  <a:schemeClr val="tx2">
                    <a:lumMod val="20000"/>
                    <a:lumOff val="80000"/>
                  </a:schemeClr>
                </a:solidFill>
              </a:rPr>
              <a:t>For booking information, please email us at </a:t>
            </a:r>
            <a:r>
              <a:rPr lang="en-US" sz="3200" u="sng" dirty="0">
                <a:solidFill>
                  <a:schemeClr val="tx2">
                    <a:lumMod val="20000"/>
                    <a:lumOff val="80000"/>
                  </a:schemeClr>
                </a:solidFill>
                <a:hlinkClick r:id="rId3"/>
              </a:rPr>
              <a:t>psychedelicsummerband@gmail.com</a:t>
            </a:r>
            <a:endParaRPr lang="en-US" sz="3200" u="sng" dirty="0">
              <a:solidFill>
                <a:schemeClr val="tx2">
                  <a:lumMod val="20000"/>
                  <a:lumOff val="80000"/>
                </a:schemeClr>
              </a:solidFill>
            </a:endParaRPr>
          </a:p>
          <a:p>
            <a:pPr algn="ctr">
              <a:defRPr/>
            </a:pPr>
            <a:r>
              <a:rPr lang="en-US" sz="3200" dirty="0">
                <a:solidFill>
                  <a:schemeClr val="tx2">
                    <a:lumMod val="20000"/>
                    <a:lumOff val="80000"/>
                  </a:schemeClr>
                </a:solidFill>
              </a:rPr>
              <a:t>    or call us at 805.794.7323</a:t>
            </a:r>
          </a:p>
          <a:p>
            <a:pPr algn="ctr">
              <a:defRPr/>
            </a:pPr>
            <a:endParaRPr lang="en-US" sz="3200" dirty="0">
              <a:solidFill>
                <a:schemeClr val="tx2">
                  <a:lumMod val="20000"/>
                  <a:lumOff val="80000"/>
                </a:schemeClr>
              </a:solidFill>
            </a:endParaRPr>
          </a:p>
          <a:p>
            <a:pPr algn="ctr">
              <a:defRPr/>
            </a:pPr>
            <a:r>
              <a:rPr lang="en-US" sz="3200" dirty="0">
                <a:solidFill>
                  <a:schemeClr val="tx2">
                    <a:lumMod val="20000"/>
                    <a:lumOff val="80000"/>
                  </a:schemeClr>
                </a:solidFill>
              </a:rPr>
              <a:t>We are available nation-wide for your corporate event, big-deal celebration or casino/club purposes. </a:t>
            </a:r>
          </a:p>
          <a:p>
            <a:pPr algn="ctr">
              <a:defRPr/>
            </a:pPr>
            <a:endParaRPr lang="en-US" sz="3200" dirty="0">
              <a:solidFill>
                <a:schemeClr val="tx2">
                  <a:lumMod val="20000"/>
                  <a:lumOff val="80000"/>
                </a:schemeClr>
              </a:solidFill>
            </a:endParaRPr>
          </a:p>
          <a:p>
            <a:pPr algn="ctr">
              <a:defRPr/>
            </a:pPr>
            <a:r>
              <a:rPr lang="en-US" sz="3200" dirty="0">
                <a:solidFill>
                  <a:schemeClr val="tx2">
                    <a:lumMod val="20000"/>
                    <a:lumOff val="80000"/>
                  </a:schemeClr>
                </a:solidFill>
              </a:rPr>
              <a:t>Professional PA and absolutely positive, professional attitude guaranteed. Rates available upon request. </a:t>
            </a:r>
          </a:p>
        </p:txBody>
      </p:sp>
      <p:pic>
        <p:nvPicPr>
          <p:cNvPr id="2" name="Picture 1">
            <a:extLst>
              <a:ext uri="{FF2B5EF4-FFF2-40B4-BE49-F238E27FC236}">
                <a16:creationId xmlns:a16="http://schemas.microsoft.com/office/drawing/2014/main" id="{19FE7B9A-8FBD-A936-8AAF-6C2CF4A7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6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A50979A7-40F3-C6B5-7113-B432A2EB7EDC}"/>
              </a:ext>
            </a:extLst>
          </p:cNvPr>
          <p:cNvSpPr>
            <a:spLocks noGrp="1" noChangeArrowheads="1"/>
          </p:cNvSpPr>
          <p:nvPr>
            <p:ph type="body"/>
          </p:nvPr>
        </p:nvSpPr>
        <p:spPr>
          <a:xfrm>
            <a:off x="314325" y="885825"/>
            <a:ext cx="9372600" cy="4141788"/>
          </a:xfrm>
        </p:spPr>
        <p:txBody>
          <a:bodyPr tIns="24192" anchor="t"/>
          <a:lstStyle/>
          <a:p>
            <a:pPr marL="431800" indent="-323850" algn="r" eaLnBrk="1">
              <a:lnSpc>
                <a:spcPct val="94000"/>
              </a:lnSpc>
              <a:spcAft>
                <a:spcPts val="1425"/>
              </a:spcAft>
              <a:buClr>
                <a:srgbClr val="FF6633"/>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altLang="en-US" sz="3200" dirty="0">
              <a:solidFill>
                <a:srgbClr val="FFFFFF"/>
              </a:solidFill>
              <a:latin typeface="Berlin Sans FB Demi" panose="020E0802020502020306" pitchFamily="34" charset="0"/>
            </a:endParaRPr>
          </a:p>
          <a:p>
            <a:pPr marL="431800" indent="-323850" algn="l" eaLnBrk="1">
              <a:spcAft>
                <a:spcPts val="1425"/>
              </a:spcAft>
              <a:buClr>
                <a:srgbClr val="FF6633"/>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altLang="en-US" sz="3200" dirty="0">
              <a:solidFill>
                <a:srgbClr val="FFFFFF"/>
              </a:solidFill>
              <a:latin typeface="COPPER" panose="02000000000000000000" pitchFamily="2" charset="0"/>
            </a:endParaRPr>
          </a:p>
          <a:p>
            <a:pPr marL="431800" indent="-323850" algn="l" eaLnBrk="1">
              <a:spcAft>
                <a:spcPts val="1425"/>
              </a:spcAft>
              <a:buClr>
                <a:srgbClr val="FF6633"/>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altLang="en-US" sz="3200" dirty="0">
              <a:solidFill>
                <a:srgbClr val="FFFFFF"/>
              </a:solidFill>
              <a:latin typeface="COPPER" panose="02000000000000000000" pitchFamily="2" charset="0"/>
            </a:endParaRPr>
          </a:p>
        </p:txBody>
      </p:sp>
      <p:pic>
        <p:nvPicPr>
          <p:cNvPr id="6" name="Picture 5">
            <a:extLst>
              <a:ext uri="{FF2B5EF4-FFF2-40B4-BE49-F238E27FC236}">
                <a16:creationId xmlns:a16="http://schemas.microsoft.com/office/drawing/2014/main" id="{4F6F5656-A354-1D41-CB44-4ECB20BA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 y="-866775"/>
            <a:ext cx="10077449" cy="13186304"/>
          </a:xfrm>
          <a:prstGeom prst="rect">
            <a:avLst/>
          </a:prstGeom>
        </p:spPr>
      </p:pic>
    </p:spTree>
  </p:cSld>
  <p:clrMapOvr>
    <a:masterClrMapping/>
  </p:clrMapOvr>
  <p:transition advClick="0" advTm="4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6">
            <a:extLst>
              <a:ext uri="{FF2B5EF4-FFF2-40B4-BE49-F238E27FC236}">
                <a16:creationId xmlns:a16="http://schemas.microsoft.com/office/drawing/2014/main" id="{DCD08F4F-3F3A-C7A1-C9C6-BD2FA6222E00}"/>
              </a:ext>
            </a:extLst>
          </p:cNvPr>
          <p:cNvSpPr txBox="1">
            <a:spLocks noChangeArrowheads="1"/>
          </p:cNvSpPr>
          <p:nvPr/>
        </p:nvSpPr>
        <p:spPr bwMode="auto">
          <a:xfrm>
            <a:off x="105883" y="2333625"/>
            <a:ext cx="23903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schemeClr val="bg1"/>
                </a:solidFill>
                <a:hlinkClick r:id="rId3"/>
              </a:rPr>
              <a:t>Click here to visit our </a:t>
            </a:r>
          </a:p>
          <a:p>
            <a:r>
              <a:rPr lang="en-US" altLang="en-US" dirty="0">
                <a:solidFill>
                  <a:schemeClr val="bg1"/>
                </a:solidFill>
                <a:hlinkClick r:id="rId3"/>
              </a:rPr>
              <a:t>Website</a:t>
            </a:r>
            <a:r>
              <a:rPr lang="en-US" altLang="en-US" dirty="0">
                <a:solidFill>
                  <a:schemeClr val="bg1"/>
                </a:solidFill>
              </a:rPr>
              <a:t> for more </a:t>
            </a:r>
          </a:p>
          <a:p>
            <a:r>
              <a:rPr lang="en-US" altLang="en-US" dirty="0">
                <a:solidFill>
                  <a:schemeClr val="bg1"/>
                </a:solidFill>
              </a:rPr>
              <a:t>awesomeness</a:t>
            </a:r>
          </a:p>
        </p:txBody>
      </p:sp>
      <p:sp>
        <p:nvSpPr>
          <p:cNvPr id="25603" name="TextBox 7">
            <a:extLst>
              <a:ext uri="{FF2B5EF4-FFF2-40B4-BE49-F238E27FC236}">
                <a16:creationId xmlns:a16="http://schemas.microsoft.com/office/drawing/2014/main" id="{30B1AAF2-2E59-C437-1F7D-921B638EC5E5}"/>
              </a:ext>
            </a:extLst>
          </p:cNvPr>
          <p:cNvSpPr txBox="1">
            <a:spLocks noChangeArrowheads="1"/>
          </p:cNvSpPr>
          <p:nvPr/>
        </p:nvSpPr>
        <p:spPr bwMode="auto">
          <a:xfrm>
            <a:off x="85725" y="6647086"/>
            <a:ext cx="990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400" dirty="0">
                <a:solidFill>
                  <a:schemeClr val="bg1"/>
                </a:solidFill>
              </a:rPr>
              <a:t>Call and/ or text us at 805.794.7323 or email us at </a:t>
            </a:r>
          </a:p>
          <a:p>
            <a:pPr algn="ctr"/>
            <a:r>
              <a:rPr lang="en-US" altLang="en-US" sz="2400" dirty="0">
                <a:solidFill>
                  <a:schemeClr val="bg1"/>
                </a:solidFill>
                <a:hlinkClick r:id="rId4"/>
              </a:rPr>
              <a:t>psychedelicsummerband@gmail.com</a:t>
            </a:r>
            <a:endParaRPr lang="en-US" altLang="en-US" sz="2400" dirty="0">
              <a:solidFill>
                <a:schemeClr val="bg1"/>
              </a:solidFill>
            </a:endParaRPr>
          </a:p>
        </p:txBody>
      </p:sp>
      <p:pic>
        <p:nvPicPr>
          <p:cNvPr id="4" name="Picture 3">
            <a:extLst>
              <a:ext uri="{FF2B5EF4-FFF2-40B4-BE49-F238E27FC236}">
                <a16:creationId xmlns:a16="http://schemas.microsoft.com/office/drawing/2014/main" id="{34848655-4EAA-0D5F-8633-D0141DCE5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5819" y="253706"/>
            <a:ext cx="6947220" cy="6393380"/>
          </a:xfrm>
          <a:prstGeom prst="rect">
            <a:avLst/>
          </a:prstGeom>
        </p:spPr>
      </p:pic>
    </p:spTree>
  </p:cSld>
  <p:clrMapOvr>
    <a:masterClrMapping/>
  </p:clrMapOvr>
  <p:transition advClick="0" advTm="7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advClick="0" advTm="2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917B9D-D0AA-89C5-7AEA-7EF175DAE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58" y="-1"/>
            <a:ext cx="11331812" cy="75628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2000">
        <p14:vortex dir="r"/>
      </p:transition>
    </mc:Choice>
    <mc:Fallback xmlns="">
      <p:transition spd="slow" advClick="0"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a:extLst>
              <a:ext uri="{FF2B5EF4-FFF2-40B4-BE49-F238E27FC236}">
                <a16:creationId xmlns:a16="http://schemas.microsoft.com/office/drawing/2014/main" id="{140B61D6-33EB-3899-072C-A31F1CF47618}"/>
              </a:ext>
            </a:extLst>
          </p:cNvPr>
          <p:cNvSpPr>
            <a:spLocks noChangeArrowheads="1"/>
          </p:cNvSpPr>
          <p:nvPr/>
        </p:nvSpPr>
        <p:spPr bwMode="auto">
          <a:xfrm>
            <a:off x="619125" y="2481262"/>
            <a:ext cx="8658225" cy="294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31800" indent="-32385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ctr">
              <a:lnSpc>
                <a:spcPct val="100000"/>
              </a:lnSpc>
            </a:pPr>
            <a:r>
              <a:rPr lang="en-US" altLang="en-US" sz="1600" dirty="0">
                <a:solidFill>
                  <a:schemeClr val="bg1"/>
                </a:solidFill>
              </a:rPr>
              <a:t>      </a:t>
            </a:r>
            <a:r>
              <a:rPr lang="en-US" altLang="en-US" sz="1800" dirty="0">
                <a:solidFill>
                  <a:schemeClr val="bg1"/>
                </a:solidFill>
              </a:rPr>
              <a:t>We recreate the vibe and music that epitomized the late 1960s - mid 1970s music scene, from Janis Joplin, Jefferson Airplane, Sly and the Family Stone and Buffalo Springfield to Beatles, Doors, CSNY, Creedence and Steppenwolf we leave NO stone unturned - we even DO STONES, TOO!  </a:t>
            </a:r>
          </a:p>
          <a:p>
            <a:pPr algn="ctr">
              <a:lnSpc>
                <a:spcPct val="100000"/>
              </a:lnSpc>
            </a:pPr>
            <a:r>
              <a:rPr lang="en-US" altLang="en-US" sz="1800" dirty="0">
                <a:solidFill>
                  <a:schemeClr val="bg1"/>
                </a:solidFill>
              </a:rPr>
              <a:t>     Fully professional attitude, delivery, appearance and instrumentation at each and every performance. Sparkling vocals, tasteful musicianship, always danceable grooves - and never-ending family-friendly fun!</a:t>
            </a:r>
          </a:p>
          <a:p>
            <a:pPr algn="ctr">
              <a:lnSpc>
                <a:spcPct val="100000"/>
              </a:lnSpc>
            </a:pPr>
            <a:r>
              <a:rPr lang="en-US" altLang="en-US" sz="1800" dirty="0">
                <a:solidFill>
                  <a:schemeClr val="bg1"/>
                </a:solidFill>
              </a:rPr>
              <a:t>Experience all that is PSYCHEDELIC SUMMER at YOUR next special event, corporate engagement or casino.</a:t>
            </a:r>
          </a:p>
        </p:txBody>
      </p:sp>
      <p:sp>
        <p:nvSpPr>
          <p:cNvPr id="5124" name="Rectangle 1">
            <a:extLst>
              <a:ext uri="{FF2B5EF4-FFF2-40B4-BE49-F238E27FC236}">
                <a16:creationId xmlns:a16="http://schemas.microsoft.com/office/drawing/2014/main" id="{E9DFEDC1-5CB3-80CB-F9D3-97494BAB8941}"/>
              </a:ext>
            </a:extLst>
          </p:cNvPr>
          <p:cNvSpPr>
            <a:spLocks noChangeArrowheads="1"/>
          </p:cNvSpPr>
          <p:nvPr/>
        </p:nvSpPr>
        <p:spPr bwMode="auto">
          <a:xfrm>
            <a:off x="3895725" y="6943725"/>
            <a:ext cx="6096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98000"/>
              </a:lnSpc>
              <a:spcAft>
                <a:spcPts val="1425"/>
              </a:spcAft>
              <a:buClr>
                <a:srgbClr val="FF6633"/>
              </a:buClr>
              <a:buSzPct val="45000"/>
              <a:buFont typeface="Wingdings" panose="05000000000000000000" pitchFamily="2" charset="2"/>
              <a:buNone/>
            </a:pPr>
            <a:r>
              <a:rPr lang="en-US" altLang="en-US">
                <a:solidFill>
                  <a:srgbClr val="FFFFFF"/>
                </a:solidFill>
                <a:latin typeface="Berlin Sans FB Demi" panose="020E0802020502020306" pitchFamily="34" charset="0"/>
                <a:cs typeface="Arial" panose="020B0604020202020204" pitchFamily="34" charset="0"/>
              </a:rPr>
              <a:t>For more info, please </a:t>
            </a:r>
            <a:r>
              <a:rPr lang="en-US" altLang="en-US" u="sng">
                <a:solidFill>
                  <a:srgbClr val="FFFFFF"/>
                </a:solidFill>
                <a:latin typeface="Berlin Sans FB Demi" panose="020E0802020502020306" pitchFamily="34" charset="0"/>
                <a:cs typeface="Arial" panose="020B0604020202020204" pitchFamily="34" charset="0"/>
                <a:hlinkClick r:id="rId3"/>
              </a:rPr>
              <a:t>email us here</a:t>
            </a:r>
            <a:r>
              <a:rPr lang="en-US" altLang="en-US">
                <a:solidFill>
                  <a:srgbClr val="FFFFFF"/>
                </a:solidFill>
                <a:latin typeface="Berlin Sans FB Demi" panose="020E0802020502020306" pitchFamily="34" charset="0"/>
                <a:cs typeface="Arial" panose="020B0604020202020204" pitchFamily="34" charset="0"/>
              </a:rPr>
              <a:t> or call 805.794.7323</a:t>
            </a:r>
          </a:p>
        </p:txBody>
      </p:sp>
      <p:pic>
        <p:nvPicPr>
          <p:cNvPr id="15" name="Picture 14">
            <a:extLst>
              <a:ext uri="{FF2B5EF4-FFF2-40B4-BE49-F238E27FC236}">
                <a16:creationId xmlns:a16="http://schemas.microsoft.com/office/drawing/2014/main" id="{0767C657-24D7-92D3-7FB2-9775DA72E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077450" cy="2409329"/>
          </a:xfrm>
          <a:prstGeom prst="rect">
            <a:avLst/>
          </a:prstGeom>
        </p:spPr>
      </p:pic>
      <p:sp>
        <p:nvSpPr>
          <p:cNvPr id="5125" name="TextBox 1">
            <a:extLst>
              <a:ext uri="{FF2B5EF4-FFF2-40B4-BE49-F238E27FC236}">
                <a16:creationId xmlns:a16="http://schemas.microsoft.com/office/drawing/2014/main" id="{95C3C83A-6AEB-CC36-AB83-BA9D578132CD}"/>
              </a:ext>
            </a:extLst>
          </p:cNvPr>
          <p:cNvSpPr txBox="1">
            <a:spLocks noChangeArrowheads="1"/>
          </p:cNvSpPr>
          <p:nvPr/>
        </p:nvSpPr>
        <p:spPr bwMode="auto">
          <a:xfrm>
            <a:off x="5495925" y="1890464"/>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solidFill>
                  <a:schemeClr val="bg1"/>
                </a:solidFill>
                <a:latin typeface="Berlin Sans FB Demi" panose="020E0802020502020306" pitchFamily="34" charset="0"/>
                <a:cs typeface="Aharoni" panose="02010803020104030203" pitchFamily="2" charset="-79"/>
              </a:rPr>
              <a:t>The cosmic tribal gathering</a:t>
            </a:r>
          </a:p>
        </p:txBody>
      </p:sp>
    </p:spTree>
  </p:cSld>
  <p:clrMapOvr>
    <a:masterClrMapping/>
  </p:clrMapOvr>
  <p:transition advClick="0" advTm="12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A438A652-0287-AC0C-7287-C435F8EE3C88}"/>
              </a:ext>
            </a:extLst>
          </p:cNvPr>
          <p:cNvSpPr txBox="1">
            <a:spLocks noChangeArrowheads="1"/>
          </p:cNvSpPr>
          <p:nvPr/>
        </p:nvSpPr>
        <p:spPr bwMode="auto">
          <a:xfrm>
            <a:off x="457200" y="274638"/>
            <a:ext cx="9418638"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8028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ctr" eaLnBrk="1">
              <a:spcAft>
                <a:spcPct val="0"/>
              </a:spcAft>
            </a:pPr>
            <a:r>
              <a:rPr lang="en-US" altLang="en-US" sz="4000" dirty="0">
                <a:solidFill>
                  <a:srgbClr val="FFFFFF"/>
                </a:solidFill>
                <a:latin typeface="Stencil" panose="040409050D0802020404" pitchFamily="82" charset="0"/>
              </a:rPr>
              <a:t>CURRENT SONGLIST </a:t>
            </a:r>
            <a:r>
              <a:rPr lang="en-US" altLang="en-US" sz="2000" dirty="0">
                <a:solidFill>
                  <a:srgbClr val="FFFFFF"/>
                </a:solidFill>
                <a:latin typeface="Stencil" panose="040409050D0802020404" pitchFamily="82" charset="0"/>
              </a:rPr>
              <a:t>(always evolving)</a:t>
            </a:r>
            <a:endParaRPr lang="en-US" altLang="en-US" dirty="0">
              <a:solidFill>
                <a:srgbClr val="FFFFFF"/>
              </a:solidFill>
              <a:latin typeface="Stencil" panose="040409050D0802020404" pitchFamily="82" charset="0"/>
            </a:endParaRPr>
          </a:p>
        </p:txBody>
      </p:sp>
      <p:sp>
        <p:nvSpPr>
          <p:cNvPr id="7171" name="TextBox 1">
            <a:extLst>
              <a:ext uri="{FF2B5EF4-FFF2-40B4-BE49-F238E27FC236}">
                <a16:creationId xmlns:a16="http://schemas.microsoft.com/office/drawing/2014/main" id="{3F8EB16D-52D3-76DB-A128-D657C37923A4}"/>
              </a:ext>
            </a:extLst>
          </p:cNvPr>
          <p:cNvSpPr txBox="1">
            <a:spLocks noChangeArrowheads="1"/>
          </p:cNvSpPr>
          <p:nvPr/>
        </p:nvSpPr>
        <p:spPr bwMode="auto">
          <a:xfrm>
            <a:off x="437789" y="1255711"/>
            <a:ext cx="4724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solidFill>
                  <a:schemeClr val="bg1"/>
                </a:solidFill>
              </a:rPr>
              <a:t>All Right Now</a:t>
            </a:r>
          </a:p>
          <a:p>
            <a:r>
              <a:rPr lang="en-US" altLang="en-US" dirty="0">
                <a:solidFill>
                  <a:schemeClr val="bg1"/>
                </a:solidFill>
              </a:rPr>
              <a:t>Love Her Madly   </a:t>
            </a:r>
          </a:p>
          <a:p>
            <a:r>
              <a:rPr lang="en-US" altLang="en-US" dirty="0">
                <a:solidFill>
                  <a:schemeClr val="bg1"/>
                </a:solidFill>
              </a:rPr>
              <a:t>Born on the Bayou/Suzy Q/Fortunate Son</a:t>
            </a:r>
          </a:p>
          <a:p>
            <a:r>
              <a:rPr lang="en-US" altLang="en-US" dirty="0">
                <a:solidFill>
                  <a:schemeClr val="bg1"/>
                </a:solidFill>
              </a:rPr>
              <a:t>Venus  </a:t>
            </a:r>
          </a:p>
          <a:p>
            <a:r>
              <a:rPr lang="en-US" altLang="en-US" dirty="0">
                <a:solidFill>
                  <a:schemeClr val="bg1"/>
                </a:solidFill>
              </a:rPr>
              <a:t>Story in Your Eyes</a:t>
            </a:r>
          </a:p>
          <a:p>
            <a:r>
              <a:rPr lang="en-US" altLang="en-US" dirty="0">
                <a:solidFill>
                  <a:schemeClr val="bg1"/>
                </a:solidFill>
              </a:rPr>
              <a:t>Ride My Seesaw   </a:t>
            </a:r>
          </a:p>
          <a:p>
            <a:r>
              <a:rPr lang="en-US" altLang="en-US" dirty="0">
                <a:solidFill>
                  <a:schemeClr val="bg1"/>
                </a:solidFill>
              </a:rPr>
              <a:t>Somebody to Love</a:t>
            </a:r>
          </a:p>
          <a:p>
            <a:r>
              <a:rPr lang="en-US" altLang="en-US" dirty="0">
                <a:solidFill>
                  <a:schemeClr val="bg1"/>
                </a:solidFill>
              </a:rPr>
              <a:t>Magic Carpet Ride   </a:t>
            </a:r>
          </a:p>
          <a:p>
            <a:r>
              <a:rPr lang="en-US" altLang="en-US" dirty="0">
                <a:solidFill>
                  <a:schemeClr val="bg1"/>
                </a:solidFill>
              </a:rPr>
              <a:t>Thank U For </a:t>
            </a:r>
            <a:r>
              <a:rPr lang="en-US" altLang="en-US" dirty="0" err="1">
                <a:solidFill>
                  <a:schemeClr val="bg1"/>
                </a:solidFill>
              </a:rPr>
              <a:t>Lettin</a:t>
            </a:r>
            <a:r>
              <a:rPr lang="en-US" altLang="en-US" dirty="0">
                <a:solidFill>
                  <a:schemeClr val="bg1"/>
                </a:solidFill>
              </a:rPr>
              <a:t> Me Be Mice Elf </a:t>
            </a:r>
            <a:r>
              <a:rPr lang="en-US" altLang="en-US" dirty="0" err="1">
                <a:solidFill>
                  <a:schemeClr val="bg1"/>
                </a:solidFill>
              </a:rPr>
              <a:t>Agin</a:t>
            </a:r>
            <a:endParaRPr lang="en-US" altLang="en-US" dirty="0">
              <a:solidFill>
                <a:schemeClr val="bg1"/>
              </a:solidFill>
            </a:endParaRPr>
          </a:p>
          <a:p>
            <a:r>
              <a:rPr lang="en-US" altLang="en-US" dirty="0">
                <a:solidFill>
                  <a:schemeClr val="bg1"/>
                </a:solidFill>
              </a:rPr>
              <a:t>Woodstock </a:t>
            </a:r>
          </a:p>
          <a:p>
            <a:r>
              <a:rPr lang="en-US" altLang="en-US" dirty="0">
                <a:solidFill>
                  <a:schemeClr val="bg1"/>
                </a:solidFill>
              </a:rPr>
              <a:t>Piece of My Heart   </a:t>
            </a:r>
          </a:p>
          <a:p>
            <a:r>
              <a:rPr lang="en-US" altLang="en-US" dirty="0">
                <a:solidFill>
                  <a:schemeClr val="bg1"/>
                </a:solidFill>
              </a:rPr>
              <a:t>Born to Be Wild   </a:t>
            </a:r>
          </a:p>
          <a:p>
            <a:r>
              <a:rPr lang="en-US" altLang="en-US" dirty="0">
                <a:solidFill>
                  <a:schemeClr val="bg1"/>
                </a:solidFill>
              </a:rPr>
              <a:t>Radar Love</a:t>
            </a:r>
          </a:p>
          <a:p>
            <a:r>
              <a:rPr lang="en-US" altLang="en-US" dirty="0">
                <a:solidFill>
                  <a:schemeClr val="bg1"/>
                </a:solidFill>
              </a:rPr>
              <a:t>Pushing Too Hard/Got A Line On You</a:t>
            </a:r>
          </a:p>
          <a:p>
            <a:r>
              <a:rPr lang="en-US" altLang="en-US" dirty="0">
                <a:solidFill>
                  <a:schemeClr val="bg1"/>
                </a:solidFill>
              </a:rPr>
              <a:t>For What Its Worth </a:t>
            </a:r>
          </a:p>
          <a:p>
            <a:r>
              <a:rPr lang="en-US" altLang="en-US" dirty="0">
                <a:solidFill>
                  <a:schemeClr val="bg1"/>
                </a:solidFill>
              </a:rPr>
              <a:t>She’s Not There / Day Tripper   </a:t>
            </a:r>
          </a:p>
          <a:p>
            <a:r>
              <a:rPr lang="en-US" altLang="en-US" dirty="0">
                <a:solidFill>
                  <a:schemeClr val="bg1"/>
                </a:solidFill>
              </a:rPr>
              <a:t>Mama Told Me Not To Come   </a:t>
            </a:r>
          </a:p>
          <a:p>
            <a:r>
              <a:rPr lang="en-US" altLang="en-US" dirty="0">
                <a:solidFill>
                  <a:schemeClr val="bg1"/>
                </a:solidFill>
              </a:rPr>
              <a:t>In A </a:t>
            </a:r>
            <a:r>
              <a:rPr lang="en-US" altLang="en-US" dirty="0" err="1">
                <a:solidFill>
                  <a:schemeClr val="bg1"/>
                </a:solidFill>
              </a:rPr>
              <a:t>Gadda</a:t>
            </a:r>
            <a:r>
              <a:rPr lang="en-US" altLang="en-US" dirty="0">
                <a:solidFill>
                  <a:schemeClr val="bg1"/>
                </a:solidFill>
              </a:rPr>
              <a:t> Da Vida      </a:t>
            </a:r>
          </a:p>
        </p:txBody>
      </p:sp>
      <p:sp>
        <p:nvSpPr>
          <p:cNvPr id="7172" name="TextBox 2">
            <a:extLst>
              <a:ext uri="{FF2B5EF4-FFF2-40B4-BE49-F238E27FC236}">
                <a16:creationId xmlns:a16="http://schemas.microsoft.com/office/drawing/2014/main" id="{A2C891FD-04E0-1B46-9FA3-2744ED3E624D}"/>
              </a:ext>
            </a:extLst>
          </p:cNvPr>
          <p:cNvSpPr txBox="1">
            <a:spLocks noChangeArrowheads="1"/>
          </p:cNvSpPr>
          <p:nvPr/>
        </p:nvSpPr>
        <p:spPr bwMode="auto">
          <a:xfrm>
            <a:off x="5094938" y="1255711"/>
            <a:ext cx="459581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solidFill>
                  <a:schemeClr val="bg1"/>
                </a:solidFill>
              </a:rPr>
              <a:t>Break On Through</a:t>
            </a:r>
          </a:p>
          <a:p>
            <a:r>
              <a:rPr lang="en-US" altLang="en-US" dirty="0">
                <a:solidFill>
                  <a:schemeClr val="bg1"/>
                </a:solidFill>
              </a:rPr>
              <a:t>I Just Wanna Celebrate</a:t>
            </a:r>
          </a:p>
          <a:p>
            <a:r>
              <a:rPr lang="en-US" altLang="en-US" dirty="0">
                <a:solidFill>
                  <a:schemeClr val="bg1"/>
                </a:solidFill>
              </a:rPr>
              <a:t>Bobby McGee   </a:t>
            </a:r>
          </a:p>
          <a:p>
            <a:r>
              <a:rPr lang="en-US" altLang="en-US" dirty="0">
                <a:solidFill>
                  <a:schemeClr val="bg1"/>
                </a:solidFill>
              </a:rPr>
              <a:t>Aquarius - Let the Sunshine In   </a:t>
            </a:r>
          </a:p>
          <a:p>
            <a:r>
              <a:rPr lang="en-US" altLang="en-US" dirty="0">
                <a:solidFill>
                  <a:schemeClr val="bg1"/>
                </a:solidFill>
              </a:rPr>
              <a:t>Good Lovin   </a:t>
            </a:r>
          </a:p>
          <a:p>
            <a:r>
              <a:rPr lang="en-US" altLang="en-US" dirty="0">
                <a:solidFill>
                  <a:schemeClr val="bg1"/>
                </a:solidFill>
              </a:rPr>
              <a:t>These Boots are Made for Walkin</a:t>
            </a:r>
          </a:p>
          <a:p>
            <a:r>
              <a:rPr lang="en-US" altLang="en-US" dirty="0">
                <a:solidFill>
                  <a:schemeClr val="bg1"/>
                </a:solidFill>
              </a:rPr>
              <a:t>Everybody Get Together </a:t>
            </a:r>
            <a:r>
              <a:rPr lang="en-US" altLang="en-US" dirty="0"/>
              <a:t>  </a:t>
            </a:r>
          </a:p>
          <a:p>
            <a:r>
              <a:rPr lang="en-US" altLang="en-US" dirty="0">
                <a:solidFill>
                  <a:schemeClr val="bg1"/>
                </a:solidFill>
              </a:rPr>
              <a:t>Sunshine of Your Love/Hello I Love You   </a:t>
            </a:r>
          </a:p>
          <a:p>
            <a:r>
              <a:rPr lang="en-US" altLang="en-US" dirty="0">
                <a:solidFill>
                  <a:schemeClr val="bg1"/>
                </a:solidFill>
              </a:rPr>
              <a:t>White Rabbit</a:t>
            </a:r>
          </a:p>
          <a:p>
            <a:r>
              <a:rPr lang="en-US" altLang="en-US" dirty="0">
                <a:solidFill>
                  <a:schemeClr val="bg1"/>
                </a:solidFill>
              </a:rPr>
              <a:t>I Just Wanna Make Love to You</a:t>
            </a:r>
          </a:p>
          <a:p>
            <a:r>
              <a:rPr lang="en-US" altLang="en-US" dirty="0">
                <a:solidFill>
                  <a:schemeClr val="bg1"/>
                </a:solidFill>
              </a:rPr>
              <a:t>Hold On </a:t>
            </a:r>
            <a:r>
              <a:rPr lang="en-US" altLang="en-US" dirty="0" err="1">
                <a:solidFill>
                  <a:schemeClr val="bg1"/>
                </a:solidFill>
              </a:rPr>
              <a:t>Im</a:t>
            </a:r>
            <a:r>
              <a:rPr lang="en-US" altLang="en-US" dirty="0">
                <a:solidFill>
                  <a:schemeClr val="bg1"/>
                </a:solidFill>
              </a:rPr>
              <a:t> Coming</a:t>
            </a:r>
          </a:p>
          <a:p>
            <a:r>
              <a:rPr lang="en-US" altLang="en-US" dirty="0">
                <a:solidFill>
                  <a:schemeClr val="bg1"/>
                </a:solidFill>
              </a:rPr>
              <a:t>Gimme Shelter</a:t>
            </a:r>
          </a:p>
          <a:p>
            <a:r>
              <a:rPr lang="en-US" altLang="en-US" dirty="0">
                <a:solidFill>
                  <a:schemeClr val="bg1"/>
                </a:solidFill>
              </a:rPr>
              <a:t>Love Me Two Times</a:t>
            </a:r>
          </a:p>
          <a:p>
            <a:r>
              <a:rPr lang="en-US" altLang="en-US" dirty="0">
                <a:solidFill>
                  <a:schemeClr val="bg1"/>
                </a:solidFill>
              </a:rPr>
              <a:t>I Wanna Take You Higher</a:t>
            </a:r>
          </a:p>
          <a:p>
            <a:r>
              <a:rPr lang="en-US" altLang="en-US" dirty="0">
                <a:solidFill>
                  <a:schemeClr val="bg1"/>
                </a:solidFill>
              </a:rPr>
              <a:t>I’m A Man</a:t>
            </a:r>
          </a:p>
          <a:p>
            <a:r>
              <a:rPr lang="en-US" altLang="en-US" dirty="0">
                <a:solidFill>
                  <a:schemeClr val="bg1"/>
                </a:solidFill>
              </a:rPr>
              <a:t>California </a:t>
            </a:r>
            <a:r>
              <a:rPr lang="en-US" altLang="en-US" dirty="0" err="1">
                <a:solidFill>
                  <a:schemeClr val="bg1"/>
                </a:solidFill>
              </a:rPr>
              <a:t>Dreamin</a:t>
            </a:r>
            <a:r>
              <a:rPr lang="en-US" altLang="en-US" dirty="0">
                <a:solidFill>
                  <a:schemeClr val="bg1"/>
                </a:solidFill>
              </a:rPr>
              <a:t>’</a:t>
            </a:r>
          </a:p>
          <a:p>
            <a:r>
              <a:rPr lang="en-US" altLang="en-US" dirty="0">
                <a:solidFill>
                  <a:schemeClr val="bg1"/>
                </a:solidFill>
              </a:rPr>
              <a:t>Eight Miles High</a:t>
            </a:r>
          </a:p>
          <a:p>
            <a:endParaRPr lang="en-US" altLang="en-US" dirty="0"/>
          </a:p>
        </p:txBody>
      </p:sp>
      <p:sp>
        <p:nvSpPr>
          <p:cNvPr id="7173" name="Text Box 1">
            <a:extLst>
              <a:ext uri="{FF2B5EF4-FFF2-40B4-BE49-F238E27FC236}">
                <a16:creationId xmlns:a16="http://schemas.microsoft.com/office/drawing/2014/main" id="{1ABDC247-7838-FD25-D017-80728C35632C}"/>
              </a:ext>
            </a:extLst>
          </p:cNvPr>
          <p:cNvSpPr txBox="1">
            <a:spLocks noChangeArrowheads="1"/>
          </p:cNvSpPr>
          <p:nvPr/>
        </p:nvSpPr>
        <p:spPr bwMode="auto">
          <a:xfrm>
            <a:off x="3819525" y="7132638"/>
            <a:ext cx="60563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536" rIns="0" bIns="0"/>
          <a:lstStyle>
            <a:lvl1pPr marL="431800" indent="-32385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buClr>
                <a:srgbClr val="FF6633"/>
              </a:buClr>
              <a:buSzPct val="45000"/>
            </a:pPr>
            <a:r>
              <a:rPr lang="en-US" altLang="en-US" sz="1800">
                <a:solidFill>
                  <a:srgbClr val="FFFFFF"/>
                </a:solidFill>
                <a:latin typeface="Berlin Sans FB Demi" panose="020E0802020502020306" pitchFamily="34" charset="0"/>
                <a:cs typeface="Arial" panose="020B0604020202020204" pitchFamily="34" charset="0"/>
              </a:rPr>
              <a:t>For more info, please </a:t>
            </a:r>
            <a:r>
              <a:rPr lang="en-US" altLang="en-US" sz="1800" u="sng">
                <a:solidFill>
                  <a:srgbClr val="FFFFFF"/>
                </a:solidFill>
                <a:latin typeface="Berlin Sans FB Demi" panose="020E0802020502020306" pitchFamily="34" charset="0"/>
                <a:cs typeface="Arial" panose="020B0604020202020204" pitchFamily="34" charset="0"/>
                <a:hlinkClick r:id="rId3"/>
              </a:rPr>
              <a:t>email us here</a:t>
            </a:r>
            <a:r>
              <a:rPr lang="en-US" altLang="en-US" sz="1800">
                <a:solidFill>
                  <a:srgbClr val="FFFFFF"/>
                </a:solidFill>
                <a:latin typeface="Berlin Sans FB Demi" panose="020E0802020502020306" pitchFamily="34" charset="0"/>
                <a:cs typeface="Arial" panose="020B0604020202020204" pitchFamily="34" charset="0"/>
              </a:rPr>
              <a:t> or call 805.794.7323</a:t>
            </a:r>
          </a:p>
        </p:txBody>
      </p:sp>
      <p:pic>
        <p:nvPicPr>
          <p:cNvPr id="3" name="Picture 2">
            <a:extLst>
              <a:ext uri="{FF2B5EF4-FFF2-40B4-BE49-F238E27FC236}">
                <a16:creationId xmlns:a16="http://schemas.microsoft.com/office/drawing/2014/main" id="{E0BD6848-5A54-5BF2-7974-0B7AD839B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10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156CFF50-2C7E-257F-A049-D0731EA45330}"/>
              </a:ext>
            </a:extLst>
          </p:cNvPr>
          <p:cNvSpPr txBox="1">
            <a:spLocks noChangeArrowheads="1"/>
          </p:cNvSpPr>
          <p:nvPr/>
        </p:nvSpPr>
        <p:spPr bwMode="auto">
          <a:xfrm>
            <a:off x="390525" y="581025"/>
            <a:ext cx="4389437"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544"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100000"/>
              </a:lnSpc>
              <a:spcAft>
                <a:spcPct val="0"/>
              </a:spcAft>
            </a:pPr>
            <a:r>
              <a:rPr lang="en-US" altLang="en-US" sz="2000" dirty="0">
                <a:solidFill>
                  <a:schemeClr val="bg1"/>
                </a:solidFill>
              </a:rPr>
              <a:t>Colette Lovejoy (lead vocals) delivers a song breathing in her own feel, using her pure power-house vocals to wow the crowd. Her list of credits include gigging as a backup singer with many legendary singers, and she has performed at House of Blues locations across the US over a dozen times. She’s shared the stage with Jay Leno, Hootie and The Blowfish, the Go-</a:t>
            </a:r>
            <a:r>
              <a:rPr lang="en-US" altLang="en-US" sz="2000" dirty="0" err="1">
                <a:solidFill>
                  <a:schemeClr val="bg1"/>
                </a:solidFill>
              </a:rPr>
              <a:t>Gos</a:t>
            </a:r>
            <a:r>
              <a:rPr lang="en-US" altLang="en-US" sz="2000" dirty="0">
                <a:solidFill>
                  <a:schemeClr val="bg1"/>
                </a:solidFill>
              </a:rPr>
              <a:t>, David Paich (Toto), Gary </a:t>
            </a:r>
            <a:r>
              <a:rPr lang="en-US" altLang="en-US" sz="2000" dirty="0" err="1">
                <a:solidFill>
                  <a:schemeClr val="bg1"/>
                </a:solidFill>
              </a:rPr>
              <a:t>Richrath</a:t>
            </a:r>
            <a:r>
              <a:rPr lang="en-US" altLang="en-US" sz="2000" dirty="0">
                <a:solidFill>
                  <a:schemeClr val="bg1"/>
                </a:solidFill>
              </a:rPr>
              <a:t> (REO Speedwagon) and many others. </a:t>
            </a:r>
          </a:p>
        </p:txBody>
      </p:sp>
      <p:sp>
        <p:nvSpPr>
          <p:cNvPr id="9219" name="Text Box 1">
            <a:extLst>
              <a:ext uri="{FF2B5EF4-FFF2-40B4-BE49-F238E27FC236}">
                <a16:creationId xmlns:a16="http://schemas.microsoft.com/office/drawing/2014/main" id="{C2C8D5B0-9685-D5B1-E8CC-2821E95197F7}"/>
              </a:ext>
            </a:extLst>
          </p:cNvPr>
          <p:cNvSpPr txBox="1">
            <a:spLocks noChangeArrowheads="1"/>
          </p:cNvSpPr>
          <p:nvPr/>
        </p:nvSpPr>
        <p:spPr bwMode="auto">
          <a:xfrm>
            <a:off x="3895725" y="7132638"/>
            <a:ext cx="59801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536" rIns="0" bIns="0"/>
          <a:lstStyle>
            <a:lvl1pPr marL="431800" indent="-32385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buClr>
                <a:srgbClr val="FF6633"/>
              </a:buClr>
              <a:buSzPct val="45000"/>
            </a:pPr>
            <a:r>
              <a:rPr lang="en-US" altLang="en-US" sz="1800">
                <a:solidFill>
                  <a:srgbClr val="FFFFFF"/>
                </a:solidFill>
                <a:latin typeface="Berlin Sans FB Demi" panose="020E0802020502020306" pitchFamily="34" charset="0"/>
                <a:cs typeface="Arial" panose="020B0604020202020204" pitchFamily="34" charset="0"/>
              </a:rPr>
              <a:t>For more info, please </a:t>
            </a:r>
            <a:r>
              <a:rPr lang="en-US" altLang="en-US" sz="1800" u="sng">
                <a:solidFill>
                  <a:srgbClr val="FFFFFF"/>
                </a:solidFill>
                <a:latin typeface="Berlin Sans FB Demi" panose="020E0802020502020306" pitchFamily="34" charset="0"/>
                <a:cs typeface="Arial" panose="020B0604020202020204" pitchFamily="34" charset="0"/>
                <a:hlinkClick r:id="rId3"/>
              </a:rPr>
              <a:t>email us here</a:t>
            </a:r>
            <a:r>
              <a:rPr lang="en-US" altLang="en-US" sz="1800">
                <a:solidFill>
                  <a:srgbClr val="FFFFFF"/>
                </a:solidFill>
                <a:latin typeface="Berlin Sans FB Demi" panose="020E0802020502020306" pitchFamily="34" charset="0"/>
                <a:cs typeface="Arial" panose="020B0604020202020204" pitchFamily="34" charset="0"/>
              </a:rPr>
              <a:t> or call 805.794.7323</a:t>
            </a:r>
          </a:p>
        </p:txBody>
      </p:sp>
      <p:pic>
        <p:nvPicPr>
          <p:cNvPr id="9220" name="Picture 2" descr="Colette Lovejoy, lead vocals">
            <a:extLst>
              <a:ext uri="{FF2B5EF4-FFF2-40B4-BE49-F238E27FC236}">
                <a16:creationId xmlns:a16="http://schemas.microsoft.com/office/drawing/2014/main" id="{F4EE73D8-D6A8-E1D1-7B71-D69E1B9BA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28625"/>
            <a:ext cx="4038600"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65B9E2D-03E9-89CD-EEAB-537FE6CB5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8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EC79B485-8C34-4739-9E1F-E483277F279F}"/>
              </a:ext>
            </a:extLst>
          </p:cNvPr>
          <p:cNvSpPr>
            <a:spLocks noGrp="1" noChangeArrowheads="1"/>
          </p:cNvSpPr>
          <p:nvPr>
            <p:ph type="body"/>
          </p:nvPr>
        </p:nvSpPr>
        <p:spPr>
          <a:xfrm>
            <a:off x="4200525" y="6946900"/>
            <a:ext cx="5441950" cy="425450"/>
          </a:xfrm>
        </p:spPr>
        <p:txBody>
          <a:bodyPr tIns="24192" anchor="t"/>
          <a:lstStyle/>
          <a:p>
            <a:pPr marL="431800" indent="-323850" algn="r" eaLnBrk="1">
              <a:lnSpc>
                <a:spcPct val="94000"/>
              </a:lnSpc>
              <a:spcAft>
                <a:spcPts val="1425"/>
              </a:spcAft>
              <a:buClr>
                <a:srgbClr val="FF6633"/>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altLang="en-US" sz="3200" dirty="0">
              <a:solidFill>
                <a:srgbClr val="FFFFFF"/>
              </a:solidFill>
              <a:latin typeface="Berlin Sans FB Demi" panose="020E0802020502020306" pitchFamily="34" charset="0"/>
            </a:endParaRPr>
          </a:p>
          <a:p>
            <a:pPr marL="431800" indent="-323850" algn="l" eaLnBrk="1">
              <a:spcAft>
                <a:spcPts val="1425"/>
              </a:spcAft>
              <a:buClr>
                <a:srgbClr val="FF6633"/>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altLang="en-US" sz="3200" dirty="0">
              <a:solidFill>
                <a:srgbClr val="FFFFFF"/>
              </a:solidFill>
              <a:latin typeface="COPPER" panose="02000000000000000000" pitchFamily="2" charset="0"/>
            </a:endParaRPr>
          </a:p>
          <a:p>
            <a:pPr marL="431800" indent="-323850" algn="l" eaLnBrk="1">
              <a:spcAft>
                <a:spcPts val="1425"/>
              </a:spcAft>
              <a:buClr>
                <a:srgbClr val="FF6633"/>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altLang="en-US" sz="3200" dirty="0">
              <a:solidFill>
                <a:srgbClr val="FFFFFF"/>
              </a:solidFill>
              <a:latin typeface="COPPER" panose="02000000000000000000" pitchFamily="2" charset="0"/>
            </a:endParaRPr>
          </a:p>
        </p:txBody>
      </p:sp>
      <p:sp>
        <p:nvSpPr>
          <p:cNvPr id="11267" name="Text Box 3">
            <a:extLst>
              <a:ext uri="{FF2B5EF4-FFF2-40B4-BE49-F238E27FC236}">
                <a16:creationId xmlns:a16="http://schemas.microsoft.com/office/drawing/2014/main" id="{A7726045-D851-C53D-04DB-BA79F1491481}"/>
              </a:ext>
            </a:extLst>
          </p:cNvPr>
          <p:cNvSpPr txBox="1">
            <a:spLocks noChangeArrowheads="1"/>
          </p:cNvSpPr>
          <p:nvPr/>
        </p:nvSpPr>
        <p:spPr bwMode="auto">
          <a:xfrm>
            <a:off x="314325" y="504825"/>
            <a:ext cx="4389437"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544"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spcAft>
                <a:spcPct val="0"/>
              </a:spcAft>
            </a:pPr>
            <a:r>
              <a:rPr lang="en-US" altLang="en-US" sz="2000" dirty="0">
                <a:solidFill>
                  <a:schemeClr val="bg1"/>
                </a:solidFill>
              </a:rPr>
              <a:t>Jerry Breiner (guitar and vocals) is a Midwest native, though he has called California home since 1980 and has been a mainstay of the local Ventura, Los Angeles and Santa Barbara club and concert scenes since. Performing professionally since the age of 9, Jerry is a multi-instrumentalist and he has shared the stage with luminaries such as Al Stewart, Karla Bonoff, David Paich (Toto), Emmylou Harris, Chris </a:t>
            </a:r>
            <a:r>
              <a:rPr lang="en-US" altLang="en-US" sz="2000" dirty="0">
                <a:solidFill>
                  <a:schemeClr val="bg1"/>
                </a:solidFill>
                <a:latin typeface="+mn-lt"/>
              </a:rPr>
              <a:t>Hillman, Jonathan Clark (Dwight Yoakam) and many more</a:t>
            </a:r>
            <a:r>
              <a:rPr lang="en-US" altLang="en-US" sz="2200" dirty="0">
                <a:solidFill>
                  <a:srgbClr val="FFFFFF"/>
                </a:solidFill>
                <a:latin typeface="+mn-lt"/>
              </a:rPr>
              <a:t>. </a:t>
            </a:r>
            <a:endParaRPr lang="en-US" altLang="en-US" sz="2000" dirty="0">
              <a:solidFill>
                <a:srgbClr val="FFFFFF"/>
              </a:solidFill>
              <a:latin typeface="+mn-lt"/>
            </a:endParaRPr>
          </a:p>
        </p:txBody>
      </p:sp>
      <p:sp>
        <p:nvSpPr>
          <p:cNvPr id="11268" name="Rectangle 1">
            <a:extLst>
              <a:ext uri="{FF2B5EF4-FFF2-40B4-BE49-F238E27FC236}">
                <a16:creationId xmlns:a16="http://schemas.microsoft.com/office/drawing/2014/main" id="{326745DE-E325-42B9-2A0D-B9F110472E4C}"/>
              </a:ext>
            </a:extLst>
          </p:cNvPr>
          <p:cNvSpPr>
            <a:spLocks noChangeArrowheads="1"/>
          </p:cNvSpPr>
          <p:nvPr/>
        </p:nvSpPr>
        <p:spPr bwMode="auto">
          <a:xfrm>
            <a:off x="3667125" y="7016750"/>
            <a:ext cx="62865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a:lnSpc>
                <a:spcPct val="98000"/>
              </a:lnSpc>
              <a:spcAft>
                <a:spcPts val="1425"/>
              </a:spcAft>
              <a:buClr>
                <a:srgbClr val="FF6633"/>
              </a:buClr>
              <a:buSzPct val="45000"/>
              <a:buFont typeface="Wingdings" panose="05000000000000000000" pitchFamily="2" charset="2"/>
              <a:buNone/>
            </a:pPr>
            <a:r>
              <a:rPr lang="en-US" altLang="en-US">
                <a:solidFill>
                  <a:srgbClr val="FFFFFF"/>
                </a:solidFill>
                <a:latin typeface="Berlin Sans FB Demi" panose="020E0802020502020306" pitchFamily="34" charset="0"/>
                <a:cs typeface="Arial" panose="020B0604020202020204" pitchFamily="34" charset="0"/>
              </a:rPr>
              <a:t>For more info, please </a:t>
            </a:r>
            <a:r>
              <a:rPr lang="en-US" altLang="en-US" u="sng">
                <a:solidFill>
                  <a:srgbClr val="FFFFFF"/>
                </a:solidFill>
                <a:latin typeface="Berlin Sans FB Demi" panose="020E0802020502020306" pitchFamily="34" charset="0"/>
                <a:cs typeface="Arial" panose="020B0604020202020204" pitchFamily="34" charset="0"/>
                <a:hlinkClick r:id="rId3"/>
              </a:rPr>
              <a:t>email us here</a:t>
            </a:r>
            <a:r>
              <a:rPr lang="en-US" altLang="en-US">
                <a:solidFill>
                  <a:srgbClr val="FFFFFF"/>
                </a:solidFill>
                <a:latin typeface="Berlin Sans FB Demi" panose="020E0802020502020306" pitchFamily="34" charset="0"/>
                <a:cs typeface="Arial" panose="020B0604020202020204" pitchFamily="34" charset="0"/>
              </a:rPr>
              <a:t> or call 805.794.7323</a:t>
            </a:r>
          </a:p>
        </p:txBody>
      </p:sp>
      <p:pic>
        <p:nvPicPr>
          <p:cNvPr id="11269" name="Picture 3" descr="Jerry Breiner, vocals/guitar/keyboards">
            <a:extLst>
              <a:ext uri="{FF2B5EF4-FFF2-40B4-BE49-F238E27FC236}">
                <a16:creationId xmlns:a16="http://schemas.microsoft.com/office/drawing/2014/main" id="{53229A19-7EFF-C842-FC03-0D7F89C68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28625"/>
            <a:ext cx="4078288"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0DE7B06-6C45-5F9E-101F-D5EE9C810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8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6BEAFF49-57D2-70D9-9AC8-8D04AD33D036}"/>
              </a:ext>
            </a:extLst>
          </p:cNvPr>
          <p:cNvSpPr txBox="1">
            <a:spLocks noChangeArrowheads="1"/>
          </p:cNvSpPr>
          <p:nvPr/>
        </p:nvSpPr>
        <p:spPr bwMode="auto">
          <a:xfrm>
            <a:off x="3819525" y="7132638"/>
            <a:ext cx="60563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536" rIns="0" bIns="0"/>
          <a:lstStyle>
            <a:lvl1pPr marL="431800" indent="-32385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buClr>
                <a:srgbClr val="FF6633"/>
              </a:buClr>
              <a:buSzPct val="45000"/>
            </a:pPr>
            <a:r>
              <a:rPr lang="en-US" altLang="en-US" sz="1800">
                <a:solidFill>
                  <a:srgbClr val="FFFFFF"/>
                </a:solidFill>
                <a:latin typeface="Berlin Sans FB Demi" panose="020E0802020502020306" pitchFamily="34" charset="0"/>
                <a:cs typeface="Arial" panose="020B0604020202020204" pitchFamily="34" charset="0"/>
              </a:rPr>
              <a:t>For more info, please </a:t>
            </a:r>
            <a:r>
              <a:rPr lang="en-US" altLang="en-US" sz="1800" u="sng">
                <a:solidFill>
                  <a:srgbClr val="FFFFFF"/>
                </a:solidFill>
                <a:latin typeface="Berlin Sans FB Demi" panose="020E0802020502020306" pitchFamily="34" charset="0"/>
                <a:cs typeface="Arial" panose="020B0604020202020204" pitchFamily="34" charset="0"/>
                <a:hlinkClick r:id="rId3"/>
              </a:rPr>
              <a:t>email us here</a:t>
            </a:r>
            <a:r>
              <a:rPr lang="en-US" altLang="en-US" sz="1800">
                <a:solidFill>
                  <a:srgbClr val="FFFFFF"/>
                </a:solidFill>
                <a:latin typeface="Berlin Sans FB Demi" panose="020E0802020502020306" pitchFamily="34" charset="0"/>
                <a:cs typeface="Arial" panose="020B0604020202020204" pitchFamily="34" charset="0"/>
              </a:rPr>
              <a:t> or call 805.794.7323</a:t>
            </a:r>
          </a:p>
          <a:p>
            <a:pPr algn="r" eaLnBrk="1">
              <a:lnSpc>
                <a:spcPct val="98000"/>
              </a:lnSpc>
              <a:buClr>
                <a:srgbClr val="FF6633"/>
              </a:buClr>
              <a:buSzPct val="45000"/>
              <a:buFont typeface="Wingdings" panose="05000000000000000000" pitchFamily="2" charset="2"/>
              <a:buNone/>
            </a:pPr>
            <a:endParaRPr lang="en-US" altLang="en-US" sz="1800">
              <a:solidFill>
                <a:srgbClr val="FFFFFF"/>
              </a:solidFill>
              <a:latin typeface="High Tower Text" panose="02040502050506030303" pitchFamily="18" charset="0"/>
            </a:endParaRPr>
          </a:p>
        </p:txBody>
      </p:sp>
      <p:sp>
        <p:nvSpPr>
          <p:cNvPr id="13315" name="Text Box 2">
            <a:extLst>
              <a:ext uri="{FF2B5EF4-FFF2-40B4-BE49-F238E27FC236}">
                <a16:creationId xmlns:a16="http://schemas.microsoft.com/office/drawing/2014/main" id="{76C527A1-A458-4A91-C78F-B39D7C802A09}"/>
              </a:ext>
            </a:extLst>
          </p:cNvPr>
          <p:cNvSpPr txBox="1">
            <a:spLocks noChangeArrowheads="1"/>
          </p:cNvSpPr>
          <p:nvPr/>
        </p:nvSpPr>
        <p:spPr bwMode="auto">
          <a:xfrm>
            <a:off x="238125" y="835025"/>
            <a:ext cx="4535487" cy="530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544"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spcAft>
                <a:spcPct val="0"/>
              </a:spcAft>
            </a:pPr>
            <a:r>
              <a:rPr lang="en-US" altLang="en-US" sz="2000" dirty="0">
                <a:solidFill>
                  <a:srgbClr val="FFFFFF"/>
                </a:solidFill>
                <a:cs typeface="Arial" panose="020B0604020202020204" pitchFamily="34" charset="0"/>
              </a:rPr>
              <a:t>Brian Meegan (drums) is one of our two resident New Yorkers, having moved to California in the mid 80s.</a:t>
            </a:r>
            <a:r>
              <a:rPr lang="en-US" altLang="en-US" sz="2000" dirty="0"/>
              <a:t> </a:t>
            </a:r>
            <a:r>
              <a:rPr lang="en-US" altLang="en-US" sz="2000" dirty="0">
                <a:solidFill>
                  <a:schemeClr val="bg1"/>
                </a:solidFill>
              </a:rPr>
              <a:t>After seeing The Beatles on the Ed Sullivan show he got his first Ludwig Drum Set and began playing with local bands. By the age of 15 Brian was playing professionally in rock bands, show bands, teaching privately, and performing in the pit orchestra for musicals. After a short stint in New York City Brian moved to Los Angeles where he began recording demos for singer songwriters, bands, and solo artists. </a:t>
            </a:r>
            <a:endParaRPr lang="en-US" altLang="en-US" sz="2000" dirty="0">
              <a:solidFill>
                <a:srgbClr val="FFFFFF"/>
              </a:solidFill>
              <a:cs typeface="Arial" panose="020B0604020202020204" pitchFamily="34" charset="0"/>
            </a:endParaRPr>
          </a:p>
        </p:txBody>
      </p:sp>
      <p:pic>
        <p:nvPicPr>
          <p:cNvPr id="13316" name="Picture 2" descr="A picture containing person&#10;&#10;Description automatically generated">
            <a:extLst>
              <a:ext uri="{FF2B5EF4-FFF2-40B4-BE49-F238E27FC236}">
                <a16:creationId xmlns:a16="http://schemas.microsoft.com/office/drawing/2014/main" id="{36167347-18D8-3750-DA59-F9EBA2777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28625"/>
            <a:ext cx="40862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72AA55E-91F7-A9A3-3ED0-5BE98A39C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8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91B7610A-0250-A2A6-79D7-66DDE1A27319}"/>
              </a:ext>
            </a:extLst>
          </p:cNvPr>
          <p:cNvSpPr txBox="1">
            <a:spLocks noChangeArrowheads="1"/>
          </p:cNvSpPr>
          <p:nvPr/>
        </p:nvSpPr>
        <p:spPr bwMode="auto">
          <a:xfrm>
            <a:off x="3971925" y="7132638"/>
            <a:ext cx="59039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536" rIns="0" bIns="0"/>
          <a:lstStyle>
            <a:lvl1pPr marL="431800" indent="-32385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buClr>
                <a:srgbClr val="FF6633"/>
              </a:buClr>
              <a:buSzPct val="45000"/>
            </a:pPr>
            <a:r>
              <a:rPr lang="en-US" altLang="en-US" sz="1800">
                <a:solidFill>
                  <a:srgbClr val="FFFFFF"/>
                </a:solidFill>
                <a:latin typeface="Berlin Sans FB Demi" panose="020E0802020502020306" pitchFamily="34" charset="0"/>
                <a:cs typeface="Arial" panose="020B0604020202020204" pitchFamily="34" charset="0"/>
              </a:rPr>
              <a:t>For more info, please </a:t>
            </a:r>
            <a:r>
              <a:rPr lang="en-US" altLang="en-US" sz="1800" u="sng">
                <a:solidFill>
                  <a:srgbClr val="FFFFFF"/>
                </a:solidFill>
                <a:latin typeface="Berlin Sans FB Demi" panose="020E0802020502020306" pitchFamily="34" charset="0"/>
                <a:cs typeface="Arial" panose="020B0604020202020204" pitchFamily="34" charset="0"/>
                <a:hlinkClick r:id="rId3"/>
              </a:rPr>
              <a:t>email us here</a:t>
            </a:r>
            <a:r>
              <a:rPr lang="en-US" altLang="en-US" sz="1800">
                <a:solidFill>
                  <a:srgbClr val="FFFFFF"/>
                </a:solidFill>
                <a:latin typeface="Berlin Sans FB Demi" panose="020E0802020502020306" pitchFamily="34" charset="0"/>
                <a:cs typeface="Arial" panose="020B0604020202020204" pitchFamily="34" charset="0"/>
              </a:rPr>
              <a:t> or call 805.794.7323</a:t>
            </a:r>
          </a:p>
          <a:p>
            <a:pPr algn="r" eaLnBrk="1">
              <a:lnSpc>
                <a:spcPct val="98000"/>
              </a:lnSpc>
              <a:buClr>
                <a:srgbClr val="FF6633"/>
              </a:buClr>
              <a:buSzPct val="45000"/>
              <a:buFont typeface="Wingdings" panose="05000000000000000000" pitchFamily="2" charset="2"/>
              <a:buNone/>
            </a:pPr>
            <a:endParaRPr lang="en-US" altLang="en-US" sz="1800">
              <a:solidFill>
                <a:srgbClr val="FFFFFF"/>
              </a:solidFill>
              <a:latin typeface="High Tower Text" panose="02040502050506030303" pitchFamily="18" charset="0"/>
            </a:endParaRPr>
          </a:p>
        </p:txBody>
      </p:sp>
      <p:sp>
        <p:nvSpPr>
          <p:cNvPr id="15363" name="Text Box 2">
            <a:extLst>
              <a:ext uri="{FF2B5EF4-FFF2-40B4-BE49-F238E27FC236}">
                <a16:creationId xmlns:a16="http://schemas.microsoft.com/office/drawing/2014/main" id="{048FD0B3-7000-FE3F-957A-752C1C3139D0}"/>
              </a:ext>
            </a:extLst>
          </p:cNvPr>
          <p:cNvSpPr txBox="1">
            <a:spLocks noChangeArrowheads="1"/>
          </p:cNvSpPr>
          <p:nvPr/>
        </p:nvSpPr>
        <p:spPr bwMode="auto">
          <a:xfrm>
            <a:off x="314325" y="900906"/>
            <a:ext cx="4389437" cy="596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544"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spcAft>
                <a:spcPct val="0"/>
              </a:spcAft>
            </a:pPr>
            <a:r>
              <a:rPr lang="en-US" altLang="en-US" sz="2000" dirty="0">
                <a:solidFill>
                  <a:schemeClr val="bg1"/>
                </a:solidFill>
              </a:rPr>
              <a:t>Chris Longo (bass, vocals)  In 1976 he received a call to audition as the bass player for Bo Donaldson &amp; The </a:t>
            </a:r>
            <a:r>
              <a:rPr lang="en-US" altLang="en-US" sz="2000" dirty="0" err="1">
                <a:solidFill>
                  <a:schemeClr val="bg1"/>
                </a:solidFill>
              </a:rPr>
              <a:t>Heywoods</a:t>
            </a:r>
            <a:r>
              <a:rPr lang="en-US" altLang="en-US" sz="2000" dirty="0">
                <a:solidFill>
                  <a:schemeClr val="bg1"/>
                </a:solidFill>
              </a:rPr>
              <a:t>, renowned for their 1974 #1 hit record “Billy Don’t Be A Hero” and their follow-up hit “Who Do You Think You Are.” He was selected from among 100 other bass players competing for the position. Chris toured the U.S. performing in concerts and TV shows such as Dick Clark’s New Year’s </a:t>
            </a:r>
            <a:r>
              <a:rPr lang="en-US" altLang="en-US" sz="2000" dirty="0" err="1">
                <a:solidFill>
                  <a:schemeClr val="bg1"/>
                </a:solidFill>
              </a:rPr>
              <a:t>Rockin</a:t>
            </a:r>
            <a:r>
              <a:rPr lang="en-US" altLang="en-US" sz="2000" dirty="0">
                <a:solidFill>
                  <a:schemeClr val="bg1"/>
                </a:solidFill>
              </a:rPr>
              <a:t> Eve with Bachman Turner Overdrive before deciding to return to L.A. </a:t>
            </a:r>
            <a:endParaRPr lang="en-US" altLang="en-US" sz="2000" dirty="0">
              <a:solidFill>
                <a:schemeClr val="bg1"/>
              </a:solidFill>
              <a:latin typeface="High Tower Text" panose="02040502050506030303" pitchFamily="18" charset="0"/>
            </a:endParaRPr>
          </a:p>
        </p:txBody>
      </p:sp>
      <p:pic>
        <p:nvPicPr>
          <p:cNvPr id="15364" name="Picture 2" descr="Chris Longo, bass/vocals">
            <a:extLst>
              <a:ext uri="{FF2B5EF4-FFF2-40B4-BE49-F238E27FC236}">
                <a16:creationId xmlns:a16="http://schemas.microsoft.com/office/drawing/2014/main" id="{527D244D-B348-1378-5FC1-6504A2C9A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28625"/>
            <a:ext cx="41148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22AABD4-7DE5-56C6-DDE3-DE691D342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8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A93839A1-D0C0-303E-72FD-276CA4E03AFB}"/>
              </a:ext>
            </a:extLst>
          </p:cNvPr>
          <p:cNvSpPr txBox="1">
            <a:spLocks noChangeArrowheads="1"/>
          </p:cNvSpPr>
          <p:nvPr/>
        </p:nvSpPr>
        <p:spPr bwMode="auto">
          <a:xfrm>
            <a:off x="4048125" y="7132638"/>
            <a:ext cx="58277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536" rIns="0" bIns="0"/>
          <a:lstStyle>
            <a:lvl1pPr marL="431800" indent="-32385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buClr>
                <a:srgbClr val="FF6633"/>
              </a:buClr>
              <a:buSzPct val="45000"/>
            </a:pPr>
            <a:r>
              <a:rPr lang="en-US" altLang="en-US" sz="1800">
                <a:solidFill>
                  <a:srgbClr val="FFFFFF"/>
                </a:solidFill>
                <a:latin typeface="Berlin Sans FB Demi" panose="020E0802020502020306" pitchFamily="34" charset="0"/>
              </a:rPr>
              <a:t>For more info, please </a:t>
            </a:r>
            <a:r>
              <a:rPr lang="en-US" altLang="en-US" sz="1800" u="sng">
                <a:solidFill>
                  <a:srgbClr val="FFFFFF"/>
                </a:solidFill>
                <a:latin typeface="Berlin Sans FB Demi" panose="020E0802020502020306" pitchFamily="34" charset="0"/>
                <a:hlinkClick r:id="rId3"/>
              </a:rPr>
              <a:t>email us here</a:t>
            </a:r>
            <a:r>
              <a:rPr lang="en-US" altLang="en-US" sz="1800">
                <a:solidFill>
                  <a:srgbClr val="FFFFFF"/>
                </a:solidFill>
                <a:latin typeface="Berlin Sans FB Demi" panose="020E0802020502020306" pitchFamily="34" charset="0"/>
              </a:rPr>
              <a:t> or call 805.794.7323</a:t>
            </a:r>
          </a:p>
          <a:p>
            <a:pPr algn="r" eaLnBrk="1">
              <a:lnSpc>
                <a:spcPct val="98000"/>
              </a:lnSpc>
              <a:buClr>
                <a:srgbClr val="FF6633"/>
              </a:buClr>
              <a:buSzPct val="45000"/>
              <a:buFont typeface="Wingdings" panose="05000000000000000000" pitchFamily="2" charset="2"/>
              <a:buNone/>
            </a:pPr>
            <a:endParaRPr lang="en-US" altLang="en-US" sz="1800">
              <a:solidFill>
                <a:srgbClr val="FFFFFF"/>
              </a:solidFill>
              <a:latin typeface="High Tower Text" panose="02040502050506030303" pitchFamily="18" charset="0"/>
            </a:endParaRPr>
          </a:p>
        </p:txBody>
      </p:sp>
      <p:sp>
        <p:nvSpPr>
          <p:cNvPr id="19459" name="Text Box 2">
            <a:extLst>
              <a:ext uri="{FF2B5EF4-FFF2-40B4-BE49-F238E27FC236}">
                <a16:creationId xmlns:a16="http://schemas.microsoft.com/office/drawing/2014/main" id="{CD6BD963-C780-3FBA-0F54-7250E72FC250}"/>
              </a:ext>
            </a:extLst>
          </p:cNvPr>
          <p:cNvSpPr txBox="1">
            <a:spLocks noChangeArrowheads="1"/>
          </p:cNvSpPr>
          <p:nvPr/>
        </p:nvSpPr>
        <p:spPr bwMode="auto">
          <a:xfrm>
            <a:off x="314325" y="809625"/>
            <a:ext cx="4389437"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544"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8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FFFFFF"/>
                </a:solidFill>
                <a:latin typeface="Arial" panose="020B0604020202020204" pitchFamily="34" charset="0"/>
                <a:ea typeface="Microsoft YaHei" panose="020B0503020204020204" pitchFamily="34" charset="-122"/>
                <a:cs typeface="Arial Unicode MS" panose="020B0604020202020204" pitchFamily="34" charset="-128"/>
              </a:defRPr>
            </a:lvl9pPr>
          </a:lstStyle>
          <a:p>
            <a:pPr algn="r" eaLnBrk="1">
              <a:lnSpc>
                <a:spcPct val="98000"/>
              </a:lnSpc>
              <a:spcAft>
                <a:spcPct val="0"/>
              </a:spcAft>
            </a:pPr>
            <a:r>
              <a:rPr lang="en-US" altLang="en-US" sz="2000" dirty="0">
                <a:solidFill>
                  <a:srgbClr val="FFFFFF"/>
                </a:solidFill>
              </a:rPr>
              <a:t>Bobby Orgel (keyboards) grew up around the Long Island, NY music scene. He was classically trained growing up but his heart is centered on improvising in rock ‘n’ roll, blues, and jazz.  He graduated from the Berklee College of Music with a degree in arrangement and composition in between touring the world with Natalie Cole, Chubby Checker, Lana Cantrell and performing alongside Chuck Berry, Little Richard, Marvin Gay, Spinners, Tavares, and more. </a:t>
            </a:r>
            <a:endParaRPr lang="en-US" altLang="en-US" sz="2000" dirty="0">
              <a:solidFill>
                <a:schemeClr val="bg1"/>
              </a:solidFill>
              <a:latin typeface="High Tower Text" panose="02040502050506030303" pitchFamily="18" charset="0"/>
            </a:endParaRPr>
          </a:p>
        </p:txBody>
      </p:sp>
      <p:pic>
        <p:nvPicPr>
          <p:cNvPr id="19460" name="Picture 2">
            <a:extLst>
              <a:ext uri="{FF2B5EF4-FFF2-40B4-BE49-F238E27FC236}">
                <a16:creationId xmlns:a16="http://schemas.microsoft.com/office/drawing/2014/main" id="{3F3AC466-69BB-BEF2-5BDF-E906F56E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550" y="428625"/>
            <a:ext cx="4041775"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D28C12C-021B-0FA6-725F-A43FF504F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6967786"/>
            <a:ext cx="2488962" cy="595064"/>
          </a:xfrm>
          <a:prstGeom prst="rect">
            <a:avLst/>
          </a:prstGeom>
        </p:spPr>
      </p:pic>
    </p:spTree>
  </p:cSld>
  <p:clrMapOvr>
    <a:masterClrMapping/>
  </p:clrMapOvr>
  <p:transition advClick="0" advTm="70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RING_PPT2VIDEO_PRESENTATION_TITLE" val="UABzAHkAYwBoAGUAZABlAGwAaQBjACAAUwB1AG0AbQBlAHIAIABCAGEAbgBkACAARQBQAEsALQA4AC0AMQA5AAAA"/>
  <p:tag name="ISRING_PPT2VIDEO_PRESENTATION_DESCRIPTION" val="RQBsAGUAYwB0AHIAbwBuAGkAYwAgAFAAcgBlAHMAcwAgAEsAaQB0ACAAKABFAFAASwApACAAdgBpAGQAZQBvACAAZgByAG8AbQAgAHQAaABlACAAUABzAHkAYwBoAGUAZABlAGwAaQBjACAAUwB1AG0AbQBlAHIAIABCAGEAbgBkACAALQAgAGEAbABsACAAbwBmACAAdABoAGUAIABtAGEAZwBpAGMAYQBsACAAcwBvAG4AZwBzACAAeQBvAHUAIABmAG8AcgBnAG8AdAAgAHkAbwB1ACAAcgBlAG0AZQBtAGIAZQByAGUAZAAgAGYAcgBvAG0AIAB0AGgAZQAgADYAMABzACAAYQBuAGQAIABlAGEAcgBsAHkAIAA3ADAAcwAuACAAQQB2AGEAaQBsAGEAYgBsAGUAIABuAGEAdABpAG8AbgB3AGkAZABlACAAZgBvAHIAIAB5AG8AdQByACAAYwBvAHIAcABvAHIAYQB0AGUAIABlAHYAZQBuAHQALAAgAHMAcABlAGMAaQBhAGwAIABoAGEAcABwAGUAbgBpAG4AZwBzACwAIABvAHAAZQBuAGkAbgBnACAAYQBjAHQAcwAsACAAZgByAGUAcwB0AGkAdgBhAGwALAAgAGMAYQBzAGkAbgBvACAAYQBuAGQAIABwAGUAcgBmAG8AcgBtAGkAbgBnACAAYQByAHQAcwAgAGMAZQBuAHQAZQByACAAZQBuAGcAYQBnAGUAbQBlAG4AdABzAC4AIABSAGEAdABlAHMAIABhAHYAYQBpAGwAYQBiAGwAZQAgAG8AbgAgAHIAZQBxAHUAZQBzAHQAIABhAG4AeQAgAHQAaQBtAGUAIAAtACAAdwBlACAAcgBlAHMAcABvAG4AZAAgAHEAdQBpAGMAawBsAHkAIQAgACAAIAANAAoADQAKAFAAbABlAGEAcwBlACAAdgBpAHMAaQB0ACAAbwB1AHIAIAB3AGUAYgBzAGkAdABlACAAYQB0ACAAdwB3AHcALgBwAHMAeQBjAGgAZQBkAGUAbABpAGMAcwB1AG0AbQBlAHIAYgBhAG4AZAAuAGMAbwBtACAAZgBvAHIAIABkAGUAdABhAGkAbABlAGQAIABpAG4AZgBvACAALQAgAGIAYQBzAGUAZAAgAGkAbgAgAHMAbwB1AHQAaABlAHIAbgAgAEMAYQBsAGkAZgBvAHIAbgBpAGEAAAA="/>
  <p:tag name="ISRING_PPT2VIDEO_YOUTUBE_VIDEO_CATEGORY_ID" val="MQAwAAAA"/>
  <p:tag name="ISRING_PPT2VIDEO_YOUTUBE_VIDEO_PRIVACY" val="UAB1AGIAbABpAGMAAAA="/>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4946</TotalTime>
  <Words>907</Words>
  <Application>Microsoft Office PowerPoint</Application>
  <PresentationFormat>Custom</PresentationFormat>
  <Paragraphs>79</Paragraphs>
  <Slides>13</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Berlin Sans FB Demi</vt:lpstr>
      <vt:lpstr>Cooper Std Black</vt:lpstr>
      <vt:lpstr>COPPER</vt:lpstr>
      <vt:lpstr>High Tower Text</vt:lpstr>
      <vt:lpstr>Stencil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Breiner</dc:creator>
  <cp:lastModifiedBy>jerry breiner</cp:lastModifiedBy>
  <cp:revision>141</cp:revision>
  <cp:lastPrinted>1601-01-01T00:00:00Z</cp:lastPrinted>
  <dcterms:created xsi:type="dcterms:W3CDTF">2016-01-21T00:55:54Z</dcterms:created>
  <dcterms:modified xsi:type="dcterms:W3CDTF">2025-10-17T22:12:25Z</dcterms:modified>
</cp:coreProperties>
</file>