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163" d="100"/>
          <a:sy n="163" d="100"/>
        </p:scale>
        <p:origin x="222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81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625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5040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78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625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194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6788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815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506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968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917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49D7D5-0CEE-4EEE-A033-E3B81B72864E}" type="datetimeFigureOut">
              <a:rPr lang="en-US" smtClean="0"/>
              <a:t>6/16/2017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AA94B-BF06-4B86-8508-413B04360B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768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67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2177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3124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470037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195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80696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9669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893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6748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3098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02725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0</Words>
  <Application>Microsoft Office PowerPoint</Application>
  <PresentationFormat>Widescreen</PresentationFormat>
  <Paragraphs>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lastModifiedBy>Robert Notske</cp:lastModifiedBy>
  <cp:revision>9</cp:revision>
  <dcterms:created xsi:type="dcterms:W3CDTF">2014-12-02T22:37:10Z</dcterms:created>
  <dcterms:modified xsi:type="dcterms:W3CDTF">2017-06-16T14:37:10Z</dcterms:modified>
</cp:coreProperties>
</file>