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0AC23-DFBF-4D02-BDFC-DDABC32FF7CD}" v="62" dt="2025-02-11T19:37:04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43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283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 Werede" userId="30d78e9f-3f7f-47d1-91e7-864ae7618463" providerId="ADAL" clId="{3820AC23-DFBF-4D02-BDFC-DDABC32FF7CD}"/>
    <pc:docChg chg="undo custSel modSld addMainMaster delMainMaster modMainMaster">
      <pc:chgData name="Hanna Werede" userId="30d78e9f-3f7f-47d1-91e7-864ae7618463" providerId="ADAL" clId="{3820AC23-DFBF-4D02-BDFC-DDABC32FF7CD}" dt="2025-02-11T19:37:04.678" v="477" actId="20577"/>
      <pc:docMkLst>
        <pc:docMk/>
      </pc:docMkLst>
      <pc:sldChg chg="addSp delSp modSp mod setBg">
        <pc:chgData name="Hanna Werede" userId="30d78e9f-3f7f-47d1-91e7-864ae7618463" providerId="ADAL" clId="{3820AC23-DFBF-4D02-BDFC-DDABC32FF7CD}" dt="2025-02-11T19:26:25.331" v="437" actId="6549"/>
        <pc:sldMkLst>
          <pc:docMk/>
          <pc:sldMk cId="0" sldId="256"/>
        </pc:sldMkLst>
        <pc:spChg chg="mod">
          <ac:chgData name="Hanna Werede" userId="30d78e9f-3f7f-47d1-91e7-864ae7618463" providerId="ADAL" clId="{3820AC23-DFBF-4D02-BDFC-DDABC32FF7CD}" dt="2025-02-11T19:26:25.331" v="437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Hanna Werede" userId="30d78e9f-3f7f-47d1-91e7-864ae7618463" providerId="ADAL" clId="{3820AC23-DFBF-4D02-BDFC-DDABC32FF7CD}" dt="2025-02-11T18:55:58.610" v="62" actId="20577"/>
          <ac:spMkLst>
            <pc:docMk/>
            <pc:sldMk cId="0" sldId="256"/>
            <ac:spMk id="3" creationId="{00000000-0000-0000-0000-000000000000}"/>
          </ac:spMkLst>
        </pc:spChg>
        <pc:spChg chg="add">
          <ac:chgData name="Hanna Werede" userId="30d78e9f-3f7f-47d1-91e7-864ae7618463" providerId="ADAL" clId="{3820AC23-DFBF-4D02-BDFC-DDABC32FF7CD}" dt="2025-02-11T18:54:09.810" v="6" actId="26606"/>
          <ac:spMkLst>
            <pc:docMk/>
            <pc:sldMk cId="0" sldId="256"/>
            <ac:spMk id="8" creationId="{4522B21E-B2B9-4C72-9A71-C87EFD137480}"/>
          </ac:spMkLst>
        </pc:spChg>
        <pc:spChg chg="add">
          <ac:chgData name="Hanna Werede" userId="30d78e9f-3f7f-47d1-91e7-864ae7618463" providerId="ADAL" clId="{3820AC23-DFBF-4D02-BDFC-DDABC32FF7CD}" dt="2025-02-11T18:54:09.810" v="6" actId="26606"/>
          <ac:spMkLst>
            <pc:docMk/>
            <pc:sldMk cId="0" sldId="256"/>
            <ac:spMk id="10" creationId="{5EB7D2A2-F448-44D4-938C-DC84CBCB3B1E}"/>
          </ac:spMkLst>
        </pc:spChg>
        <pc:spChg chg="add">
          <ac:chgData name="Hanna Werede" userId="30d78e9f-3f7f-47d1-91e7-864ae7618463" providerId="ADAL" clId="{3820AC23-DFBF-4D02-BDFC-DDABC32FF7CD}" dt="2025-02-11T18:54:09.810" v="6" actId="26606"/>
          <ac:spMkLst>
            <pc:docMk/>
            <pc:sldMk cId="0" sldId="256"/>
            <ac:spMk id="12" creationId="{871AEA07-1E14-44B4-8E55-64EF049CD66F}"/>
          </ac:spMkLst>
        </pc:spChg>
        <pc:picChg chg="add del mod">
          <ac:chgData name="Hanna Werede" userId="30d78e9f-3f7f-47d1-91e7-864ae7618463" providerId="ADAL" clId="{3820AC23-DFBF-4D02-BDFC-DDABC32FF7CD}" dt="2025-02-11T19:09:33.783" v="123" actId="21"/>
          <ac:picMkLst>
            <pc:docMk/>
            <pc:sldMk cId="0" sldId="256"/>
            <ac:picMk id="5" creationId="{C840BB86-0750-F7F5-29F3-F8DF804C092B}"/>
          </ac:picMkLst>
        </pc:picChg>
        <pc:cxnChg chg="add">
          <ac:chgData name="Hanna Werede" userId="30d78e9f-3f7f-47d1-91e7-864ae7618463" providerId="ADAL" clId="{3820AC23-DFBF-4D02-BDFC-DDABC32FF7CD}" dt="2025-02-11T18:54:09.810" v="6" actId="26606"/>
          <ac:cxnSpMkLst>
            <pc:docMk/>
            <pc:sldMk cId="0" sldId="256"/>
            <ac:cxnSpMk id="14" creationId="{F7C8EA93-3210-4C62-99E9-153C275E3A87}"/>
          </ac:cxnSpMkLst>
        </pc:cxnChg>
      </pc:sldChg>
      <pc:sldChg chg="addSp delSp modSp mod setBg">
        <pc:chgData name="Hanna Werede" userId="30d78e9f-3f7f-47d1-91e7-864ae7618463" providerId="ADAL" clId="{3820AC23-DFBF-4D02-BDFC-DDABC32FF7CD}" dt="2025-02-11T18:54:27.582" v="9" actId="26606"/>
        <pc:sldMkLst>
          <pc:docMk/>
          <pc:sldMk cId="0" sldId="257"/>
        </pc:sldMkLst>
        <pc:spChg chg="mod">
          <ac:chgData name="Hanna Werede" userId="30d78e9f-3f7f-47d1-91e7-864ae7618463" providerId="ADAL" clId="{3820AC23-DFBF-4D02-BDFC-DDABC32FF7CD}" dt="2025-02-11T18:54:27.582" v="9" actId="26606"/>
          <ac:spMkLst>
            <pc:docMk/>
            <pc:sldMk cId="0" sldId="257"/>
            <ac:spMk id="2" creationId="{00000000-0000-0000-0000-000000000000}"/>
          </ac:spMkLst>
        </pc:spChg>
        <pc:spChg chg="add del mod">
          <ac:chgData name="Hanna Werede" userId="30d78e9f-3f7f-47d1-91e7-864ae7618463" providerId="ADAL" clId="{3820AC23-DFBF-4D02-BDFC-DDABC32FF7CD}" dt="2025-02-11T18:54:27.582" v="9" actId="26606"/>
          <ac:spMkLst>
            <pc:docMk/>
            <pc:sldMk cId="0" sldId="257"/>
            <ac:spMk id="3" creationId="{00000000-0000-0000-0000-000000000000}"/>
          </ac:spMkLst>
        </pc:spChg>
        <pc:spChg chg="add">
          <ac:chgData name="Hanna Werede" userId="30d78e9f-3f7f-47d1-91e7-864ae7618463" providerId="ADAL" clId="{3820AC23-DFBF-4D02-BDFC-DDABC32FF7CD}" dt="2025-02-11T18:54:27.582" v="9" actId="26606"/>
          <ac:spMkLst>
            <pc:docMk/>
            <pc:sldMk cId="0" sldId="257"/>
            <ac:spMk id="9" creationId="{56E9B3E6-E277-4D68-BA48-9CB43FFBD6E2}"/>
          </ac:spMkLst>
        </pc:spChg>
        <pc:spChg chg="add del">
          <ac:chgData name="Hanna Werede" userId="30d78e9f-3f7f-47d1-91e7-864ae7618463" providerId="ADAL" clId="{3820AC23-DFBF-4D02-BDFC-DDABC32FF7CD}" dt="2025-02-11T18:54:27.559" v="8" actId="26606"/>
          <ac:spMkLst>
            <pc:docMk/>
            <pc:sldMk cId="0" sldId="257"/>
            <ac:spMk id="10" creationId="{B50AB553-2A96-4A92-96F2-93548E096954}"/>
          </ac:spMkLst>
        </pc:spChg>
        <pc:spChg chg="add">
          <ac:chgData name="Hanna Werede" userId="30d78e9f-3f7f-47d1-91e7-864ae7618463" providerId="ADAL" clId="{3820AC23-DFBF-4D02-BDFC-DDABC32FF7CD}" dt="2025-02-11T18:54:27.582" v="9" actId="26606"/>
          <ac:spMkLst>
            <pc:docMk/>
            <pc:sldMk cId="0" sldId="257"/>
            <ac:spMk id="16" creationId="{D5B0017B-2ECA-49AF-B397-DC140825DF8D}"/>
          </ac:spMkLst>
        </pc:spChg>
        <pc:grpChg chg="add">
          <ac:chgData name="Hanna Werede" userId="30d78e9f-3f7f-47d1-91e7-864ae7618463" providerId="ADAL" clId="{3820AC23-DFBF-4D02-BDFC-DDABC32FF7CD}" dt="2025-02-11T18:54:27.582" v="9" actId="26606"/>
          <ac:grpSpMkLst>
            <pc:docMk/>
            <pc:sldMk cId="0" sldId="257"/>
            <ac:grpSpMk id="11" creationId="{AE1C45F0-260A-458C-96ED-C1F6D2151219}"/>
          </ac:grpSpMkLst>
        </pc:grpChg>
        <pc:graphicFrameChg chg="add del">
          <ac:chgData name="Hanna Werede" userId="30d78e9f-3f7f-47d1-91e7-864ae7618463" providerId="ADAL" clId="{3820AC23-DFBF-4D02-BDFC-DDABC32FF7CD}" dt="2025-02-11T18:54:27.559" v="8" actId="26606"/>
          <ac:graphicFrameMkLst>
            <pc:docMk/>
            <pc:sldMk cId="0" sldId="257"/>
            <ac:graphicFrameMk id="5" creationId="{538EE6F7-9404-74E7-A19D-D32967F944F2}"/>
          </ac:graphicFrameMkLst>
        </pc:graphicFrameChg>
        <pc:graphicFrameChg chg="add">
          <ac:chgData name="Hanna Werede" userId="30d78e9f-3f7f-47d1-91e7-864ae7618463" providerId="ADAL" clId="{3820AC23-DFBF-4D02-BDFC-DDABC32FF7CD}" dt="2025-02-11T18:54:27.582" v="9" actId="26606"/>
          <ac:graphicFrameMkLst>
            <pc:docMk/>
            <pc:sldMk cId="0" sldId="257"/>
            <ac:graphicFrameMk id="15" creationId="{04F46B77-0D3C-BFF6-176A-3C9ABF4E36DC}"/>
          </ac:graphicFrameMkLst>
        </pc:graphicFrameChg>
        <pc:picChg chg="add del">
          <ac:chgData name="Hanna Werede" userId="30d78e9f-3f7f-47d1-91e7-864ae7618463" providerId="ADAL" clId="{3820AC23-DFBF-4D02-BDFC-DDABC32FF7CD}" dt="2025-02-11T18:54:27.559" v="8" actId="26606"/>
          <ac:picMkLst>
            <pc:docMk/>
            <pc:sldMk cId="0" sldId="257"/>
            <ac:picMk id="6" creationId="{7A687D07-C1C6-4C4C-EF73-F1C1CE857A78}"/>
          </ac:picMkLst>
        </pc:picChg>
        <pc:cxnChg chg="add">
          <ac:chgData name="Hanna Werede" userId="30d78e9f-3f7f-47d1-91e7-864ae7618463" providerId="ADAL" clId="{3820AC23-DFBF-4D02-BDFC-DDABC32FF7CD}" dt="2025-02-11T18:54:27.582" v="9" actId="26606"/>
          <ac:cxnSpMkLst>
            <pc:docMk/>
            <pc:sldMk cId="0" sldId="257"/>
            <ac:cxnSpMk id="18" creationId="{6CF1BAF6-AD41-4082-B212-8A1F9A2E8779}"/>
          </ac:cxnSpMkLst>
        </pc:cxnChg>
      </pc:sldChg>
      <pc:sldChg chg="addSp delSp modSp mod setBg">
        <pc:chgData name="Hanna Werede" userId="30d78e9f-3f7f-47d1-91e7-864ae7618463" providerId="ADAL" clId="{3820AC23-DFBF-4D02-BDFC-DDABC32FF7CD}" dt="2025-02-11T19:31:53.795" v="453" actId="20577"/>
        <pc:sldMkLst>
          <pc:docMk/>
          <pc:sldMk cId="0" sldId="258"/>
        </pc:sldMkLst>
        <pc:spChg chg="mod">
          <ac:chgData name="Hanna Werede" userId="30d78e9f-3f7f-47d1-91e7-864ae7618463" providerId="ADAL" clId="{3820AC23-DFBF-4D02-BDFC-DDABC32FF7CD}" dt="2025-02-11T19:22:17.851" v="414" actId="26606"/>
          <ac:spMkLst>
            <pc:docMk/>
            <pc:sldMk cId="0" sldId="258"/>
            <ac:spMk id="2" creationId="{00000000-0000-0000-0000-000000000000}"/>
          </ac:spMkLst>
        </pc:spChg>
        <pc:spChg chg="add del">
          <ac:chgData name="Hanna Werede" userId="30d78e9f-3f7f-47d1-91e7-864ae7618463" providerId="ADAL" clId="{3820AC23-DFBF-4D02-BDFC-DDABC32FF7CD}" dt="2025-02-11T19:22:17.851" v="414" actId="26606"/>
          <ac:spMkLst>
            <pc:docMk/>
            <pc:sldMk cId="0" sldId="258"/>
            <ac:spMk id="3" creationId="{00000000-0000-0000-0000-000000000000}"/>
          </ac:spMkLst>
        </pc:spChg>
        <pc:spChg chg="add del">
          <ac:chgData name="Hanna Werede" userId="30d78e9f-3f7f-47d1-91e7-864ae7618463" providerId="ADAL" clId="{3820AC23-DFBF-4D02-BDFC-DDABC32FF7CD}" dt="2025-02-11T19:22:17.820" v="413" actId="26606"/>
          <ac:spMkLst>
            <pc:docMk/>
            <pc:sldMk cId="0" sldId="258"/>
            <ac:spMk id="9" creationId="{BACC6370-2D7E-4714-9D71-7542949D7D5D}"/>
          </ac:spMkLst>
        </pc:spChg>
        <pc:spChg chg="add del">
          <ac:chgData name="Hanna Werede" userId="30d78e9f-3f7f-47d1-91e7-864ae7618463" providerId="ADAL" clId="{3820AC23-DFBF-4D02-BDFC-DDABC32FF7CD}" dt="2025-02-11T19:22:17.820" v="413" actId="26606"/>
          <ac:spMkLst>
            <pc:docMk/>
            <pc:sldMk cId="0" sldId="258"/>
            <ac:spMk id="11" creationId="{F68B3F68-107C-434F-AA38-110D5EA91B85}"/>
          </ac:spMkLst>
        </pc:spChg>
        <pc:spChg chg="add del">
          <ac:chgData name="Hanna Werede" userId="30d78e9f-3f7f-47d1-91e7-864ae7618463" providerId="ADAL" clId="{3820AC23-DFBF-4D02-BDFC-DDABC32FF7CD}" dt="2025-02-11T19:22:17.820" v="413" actId="26606"/>
          <ac:spMkLst>
            <pc:docMk/>
            <pc:sldMk cId="0" sldId="258"/>
            <ac:spMk id="13" creationId="{AAD0DBB9-1A4B-4391-81D4-CB19F9AB918A}"/>
          </ac:spMkLst>
        </pc:spChg>
        <pc:spChg chg="add del">
          <ac:chgData name="Hanna Werede" userId="30d78e9f-3f7f-47d1-91e7-864ae7618463" providerId="ADAL" clId="{3820AC23-DFBF-4D02-BDFC-DDABC32FF7CD}" dt="2025-02-11T19:22:17.820" v="413" actId="26606"/>
          <ac:spMkLst>
            <pc:docMk/>
            <pc:sldMk cId="0" sldId="258"/>
            <ac:spMk id="15" creationId="{063BBA22-50EA-4C4D-BE05-F1CE4E63AA56}"/>
          </ac:spMkLst>
        </pc:spChg>
        <pc:spChg chg="add">
          <ac:chgData name="Hanna Werede" userId="30d78e9f-3f7f-47d1-91e7-864ae7618463" providerId="ADAL" clId="{3820AC23-DFBF-4D02-BDFC-DDABC32FF7CD}" dt="2025-02-11T19:22:17.851" v="414" actId="26606"/>
          <ac:spMkLst>
            <pc:docMk/>
            <pc:sldMk cId="0" sldId="258"/>
            <ac:spMk id="16" creationId="{D5B0017B-2ECA-49AF-B397-DC140825DF8D}"/>
          </ac:spMkLst>
        </pc:spChg>
        <pc:spChg chg="add">
          <ac:chgData name="Hanna Werede" userId="30d78e9f-3f7f-47d1-91e7-864ae7618463" providerId="ADAL" clId="{3820AC23-DFBF-4D02-BDFC-DDABC32FF7CD}" dt="2025-02-11T19:22:17.851" v="414" actId="26606"/>
          <ac:spMkLst>
            <pc:docMk/>
            <pc:sldMk cId="0" sldId="258"/>
            <ac:spMk id="17" creationId="{56E9B3E6-E277-4D68-BA48-9CB43FFBD6E2}"/>
          </ac:spMkLst>
        </pc:spChg>
        <pc:grpChg chg="add">
          <ac:chgData name="Hanna Werede" userId="30d78e9f-3f7f-47d1-91e7-864ae7618463" providerId="ADAL" clId="{3820AC23-DFBF-4D02-BDFC-DDABC32FF7CD}" dt="2025-02-11T19:22:17.851" v="414" actId="26606"/>
          <ac:grpSpMkLst>
            <pc:docMk/>
            <pc:sldMk cId="0" sldId="258"/>
            <ac:grpSpMk id="19" creationId="{AE1C45F0-260A-458C-96ED-C1F6D2151219}"/>
          </ac:grpSpMkLst>
        </pc:grpChg>
        <pc:graphicFrameChg chg="add del">
          <ac:chgData name="Hanna Werede" userId="30d78e9f-3f7f-47d1-91e7-864ae7618463" providerId="ADAL" clId="{3820AC23-DFBF-4D02-BDFC-DDABC32FF7CD}" dt="2025-02-11T19:22:17.820" v="413" actId="26606"/>
          <ac:graphicFrameMkLst>
            <pc:docMk/>
            <pc:sldMk cId="0" sldId="258"/>
            <ac:graphicFrameMk id="5" creationId="{40F46E21-BD02-7631-932B-F4CB92432279}"/>
          </ac:graphicFrameMkLst>
        </pc:graphicFrameChg>
        <pc:graphicFrameChg chg="add mod">
          <ac:chgData name="Hanna Werede" userId="30d78e9f-3f7f-47d1-91e7-864ae7618463" providerId="ADAL" clId="{3820AC23-DFBF-4D02-BDFC-DDABC32FF7CD}" dt="2025-02-11T19:31:53.795" v="453" actId="20577"/>
          <ac:graphicFrameMkLst>
            <pc:docMk/>
            <pc:sldMk cId="0" sldId="258"/>
            <ac:graphicFrameMk id="21" creationId="{FA8A80DC-5E9E-C5C7-B72A-91264F1680B9}"/>
          </ac:graphicFrameMkLst>
        </pc:graphicFrameChg>
        <pc:cxnChg chg="add">
          <ac:chgData name="Hanna Werede" userId="30d78e9f-3f7f-47d1-91e7-864ae7618463" providerId="ADAL" clId="{3820AC23-DFBF-4D02-BDFC-DDABC32FF7CD}" dt="2025-02-11T19:22:17.851" v="414" actId="26606"/>
          <ac:cxnSpMkLst>
            <pc:docMk/>
            <pc:sldMk cId="0" sldId="258"/>
            <ac:cxnSpMk id="18" creationId="{6CF1BAF6-AD41-4082-B212-8A1F9A2E8779}"/>
          </ac:cxnSpMkLst>
        </pc:cxnChg>
      </pc:sldChg>
      <pc:sldChg chg="addSp delSp modSp mod setBg">
        <pc:chgData name="Hanna Werede" userId="30d78e9f-3f7f-47d1-91e7-864ae7618463" providerId="ADAL" clId="{3820AC23-DFBF-4D02-BDFC-DDABC32FF7CD}" dt="2025-02-11T19:34:40.892" v="470" actId="20577"/>
        <pc:sldMkLst>
          <pc:docMk/>
          <pc:sldMk cId="0" sldId="259"/>
        </pc:sldMkLst>
        <pc:spChg chg="mod">
          <ac:chgData name="Hanna Werede" userId="30d78e9f-3f7f-47d1-91e7-864ae7618463" providerId="ADAL" clId="{3820AC23-DFBF-4D02-BDFC-DDABC32FF7CD}" dt="2025-02-11T18:54:39.758" v="10" actId="26606"/>
          <ac:spMkLst>
            <pc:docMk/>
            <pc:sldMk cId="0" sldId="259"/>
            <ac:spMk id="2" creationId="{00000000-0000-0000-0000-000000000000}"/>
          </ac:spMkLst>
        </pc:spChg>
        <pc:spChg chg="del">
          <ac:chgData name="Hanna Werede" userId="30d78e9f-3f7f-47d1-91e7-864ae7618463" providerId="ADAL" clId="{3820AC23-DFBF-4D02-BDFC-DDABC32FF7CD}" dt="2025-02-11T18:54:39.758" v="10" actId="26606"/>
          <ac:spMkLst>
            <pc:docMk/>
            <pc:sldMk cId="0" sldId="259"/>
            <ac:spMk id="3" creationId="{00000000-0000-0000-0000-000000000000}"/>
          </ac:spMkLst>
        </pc:spChg>
        <pc:spChg chg="add">
          <ac:chgData name="Hanna Werede" userId="30d78e9f-3f7f-47d1-91e7-864ae7618463" providerId="ADAL" clId="{3820AC23-DFBF-4D02-BDFC-DDABC32FF7CD}" dt="2025-02-11T18:54:39.758" v="10" actId="26606"/>
          <ac:spMkLst>
            <pc:docMk/>
            <pc:sldMk cId="0" sldId="259"/>
            <ac:spMk id="9" creationId="{56E9B3E6-E277-4D68-BA48-9CB43FFBD6E2}"/>
          </ac:spMkLst>
        </pc:spChg>
        <pc:spChg chg="add">
          <ac:chgData name="Hanna Werede" userId="30d78e9f-3f7f-47d1-91e7-864ae7618463" providerId="ADAL" clId="{3820AC23-DFBF-4D02-BDFC-DDABC32FF7CD}" dt="2025-02-11T18:54:39.758" v="10" actId="26606"/>
          <ac:spMkLst>
            <pc:docMk/>
            <pc:sldMk cId="0" sldId="259"/>
            <ac:spMk id="16" creationId="{D5B0017B-2ECA-49AF-B397-DC140825DF8D}"/>
          </ac:spMkLst>
        </pc:spChg>
        <pc:grpChg chg="add">
          <ac:chgData name="Hanna Werede" userId="30d78e9f-3f7f-47d1-91e7-864ae7618463" providerId="ADAL" clId="{3820AC23-DFBF-4D02-BDFC-DDABC32FF7CD}" dt="2025-02-11T18:54:39.758" v="10" actId="26606"/>
          <ac:grpSpMkLst>
            <pc:docMk/>
            <pc:sldMk cId="0" sldId="259"/>
            <ac:grpSpMk id="11" creationId="{AE1C45F0-260A-458C-96ED-C1F6D2151219}"/>
          </ac:grpSpMkLst>
        </pc:grpChg>
        <pc:graphicFrameChg chg="add mod">
          <ac:chgData name="Hanna Werede" userId="30d78e9f-3f7f-47d1-91e7-864ae7618463" providerId="ADAL" clId="{3820AC23-DFBF-4D02-BDFC-DDABC32FF7CD}" dt="2025-02-11T19:34:40.892" v="470" actId="20577"/>
          <ac:graphicFrameMkLst>
            <pc:docMk/>
            <pc:sldMk cId="0" sldId="259"/>
            <ac:graphicFrameMk id="5" creationId="{BEAEF5E9-C316-7031-A548-A7DB8D0EF5CA}"/>
          </ac:graphicFrameMkLst>
        </pc:graphicFrameChg>
        <pc:cxnChg chg="add">
          <ac:chgData name="Hanna Werede" userId="30d78e9f-3f7f-47d1-91e7-864ae7618463" providerId="ADAL" clId="{3820AC23-DFBF-4D02-BDFC-DDABC32FF7CD}" dt="2025-02-11T18:54:39.758" v="10" actId="26606"/>
          <ac:cxnSpMkLst>
            <pc:docMk/>
            <pc:sldMk cId="0" sldId="259"/>
            <ac:cxnSpMk id="18" creationId="{6CF1BAF6-AD41-4082-B212-8A1F9A2E8779}"/>
          </ac:cxnSpMkLst>
        </pc:cxnChg>
      </pc:sldChg>
      <pc:sldChg chg="addSp delSp modSp mod setBg">
        <pc:chgData name="Hanna Werede" userId="30d78e9f-3f7f-47d1-91e7-864ae7618463" providerId="ADAL" clId="{3820AC23-DFBF-4D02-BDFC-DDABC32FF7CD}" dt="2025-02-11T19:37:04.678" v="477" actId="20577"/>
        <pc:sldMkLst>
          <pc:docMk/>
          <pc:sldMk cId="0" sldId="260"/>
        </pc:sldMkLst>
        <pc:spChg chg="mod">
          <ac:chgData name="Hanna Werede" userId="30d78e9f-3f7f-47d1-91e7-864ae7618463" providerId="ADAL" clId="{3820AC23-DFBF-4D02-BDFC-DDABC32FF7CD}" dt="2025-02-11T18:55:13.403" v="23" actId="26606"/>
          <ac:spMkLst>
            <pc:docMk/>
            <pc:sldMk cId="0" sldId="260"/>
            <ac:spMk id="2" creationId="{00000000-0000-0000-0000-000000000000}"/>
          </ac:spMkLst>
        </pc:spChg>
        <pc:spChg chg="del mod">
          <ac:chgData name="Hanna Werede" userId="30d78e9f-3f7f-47d1-91e7-864ae7618463" providerId="ADAL" clId="{3820AC23-DFBF-4D02-BDFC-DDABC32FF7CD}" dt="2025-02-11T18:55:13.403" v="23" actId="26606"/>
          <ac:spMkLst>
            <pc:docMk/>
            <pc:sldMk cId="0" sldId="260"/>
            <ac:spMk id="3" creationId="{00000000-0000-0000-0000-000000000000}"/>
          </ac:spMkLst>
        </pc:spChg>
        <pc:spChg chg="add">
          <ac:chgData name="Hanna Werede" userId="30d78e9f-3f7f-47d1-91e7-864ae7618463" providerId="ADAL" clId="{3820AC23-DFBF-4D02-BDFC-DDABC32FF7CD}" dt="2025-02-11T18:55:13.403" v="23" actId="26606"/>
          <ac:spMkLst>
            <pc:docMk/>
            <pc:sldMk cId="0" sldId="260"/>
            <ac:spMk id="9" creationId="{9D8233B0-41B5-4D9A-AEEC-13DB66A8C9B5}"/>
          </ac:spMkLst>
        </pc:spChg>
        <pc:spChg chg="add">
          <ac:chgData name="Hanna Werede" userId="30d78e9f-3f7f-47d1-91e7-864ae7618463" providerId="ADAL" clId="{3820AC23-DFBF-4D02-BDFC-DDABC32FF7CD}" dt="2025-02-11T18:55:13.403" v="23" actId="26606"/>
          <ac:spMkLst>
            <pc:docMk/>
            <pc:sldMk cId="0" sldId="260"/>
            <ac:spMk id="15" creationId="{E659831F-0D9A-4C63-9EBB-8435B85A440F}"/>
          </ac:spMkLst>
        </pc:spChg>
        <pc:grpChg chg="add">
          <ac:chgData name="Hanna Werede" userId="30d78e9f-3f7f-47d1-91e7-864ae7618463" providerId="ADAL" clId="{3820AC23-DFBF-4D02-BDFC-DDABC32FF7CD}" dt="2025-02-11T18:55:13.403" v="23" actId="26606"/>
          <ac:grpSpMkLst>
            <pc:docMk/>
            <pc:sldMk cId="0" sldId="260"/>
            <ac:grpSpMk id="11" creationId="{28FAF094-D087-493F-8DF9-A486C2D6BBAA}"/>
          </ac:grpSpMkLst>
        </pc:grpChg>
        <pc:graphicFrameChg chg="add mod">
          <ac:chgData name="Hanna Werede" userId="30d78e9f-3f7f-47d1-91e7-864ae7618463" providerId="ADAL" clId="{3820AC23-DFBF-4D02-BDFC-DDABC32FF7CD}" dt="2025-02-11T19:37:04.678" v="477" actId="20577"/>
          <ac:graphicFrameMkLst>
            <pc:docMk/>
            <pc:sldMk cId="0" sldId="260"/>
            <ac:graphicFrameMk id="5" creationId="{62C77F78-A0CA-BC8E-7432-5C5C780A973B}"/>
          </ac:graphicFrameMkLst>
        </pc:graphicFrameChg>
      </pc:sldChg>
      <pc:sldChg chg="addSp delSp modSp mod setBg">
        <pc:chgData name="Hanna Werede" userId="30d78e9f-3f7f-47d1-91e7-864ae7618463" providerId="ADAL" clId="{3820AC23-DFBF-4D02-BDFC-DDABC32FF7CD}" dt="2025-02-11T19:24:29.234" v="421" actId="26606"/>
        <pc:sldMkLst>
          <pc:docMk/>
          <pc:sldMk cId="0" sldId="261"/>
        </pc:sldMkLst>
        <pc:spChg chg="mod">
          <ac:chgData name="Hanna Werede" userId="30d78e9f-3f7f-47d1-91e7-864ae7618463" providerId="ADAL" clId="{3820AC23-DFBF-4D02-BDFC-DDABC32FF7CD}" dt="2025-02-11T19:24:29.234" v="421" actId="26606"/>
          <ac:spMkLst>
            <pc:docMk/>
            <pc:sldMk cId="0" sldId="261"/>
            <ac:spMk id="2" creationId="{00000000-0000-0000-0000-000000000000}"/>
          </ac:spMkLst>
        </pc:spChg>
        <pc:spChg chg="del mod">
          <ac:chgData name="Hanna Werede" userId="30d78e9f-3f7f-47d1-91e7-864ae7618463" providerId="ADAL" clId="{3820AC23-DFBF-4D02-BDFC-DDABC32FF7CD}" dt="2025-02-11T19:24:29.234" v="421" actId="26606"/>
          <ac:spMkLst>
            <pc:docMk/>
            <pc:sldMk cId="0" sldId="261"/>
            <ac:spMk id="3" creationId="{00000000-0000-0000-0000-000000000000}"/>
          </ac:spMkLst>
        </pc:spChg>
        <pc:spChg chg="add">
          <ac:chgData name="Hanna Werede" userId="30d78e9f-3f7f-47d1-91e7-864ae7618463" providerId="ADAL" clId="{3820AC23-DFBF-4D02-BDFC-DDABC32FF7CD}" dt="2025-02-11T19:24:29.234" v="421" actId="26606"/>
          <ac:spMkLst>
            <pc:docMk/>
            <pc:sldMk cId="0" sldId="261"/>
            <ac:spMk id="9" creationId="{56E9B3E6-E277-4D68-BA48-9CB43FFBD6E2}"/>
          </ac:spMkLst>
        </pc:spChg>
        <pc:spChg chg="add">
          <ac:chgData name="Hanna Werede" userId="30d78e9f-3f7f-47d1-91e7-864ae7618463" providerId="ADAL" clId="{3820AC23-DFBF-4D02-BDFC-DDABC32FF7CD}" dt="2025-02-11T19:24:29.234" v="421" actId="26606"/>
          <ac:spMkLst>
            <pc:docMk/>
            <pc:sldMk cId="0" sldId="261"/>
            <ac:spMk id="16" creationId="{D5B0017B-2ECA-49AF-B397-DC140825DF8D}"/>
          </ac:spMkLst>
        </pc:spChg>
        <pc:grpChg chg="add">
          <ac:chgData name="Hanna Werede" userId="30d78e9f-3f7f-47d1-91e7-864ae7618463" providerId="ADAL" clId="{3820AC23-DFBF-4D02-BDFC-DDABC32FF7CD}" dt="2025-02-11T19:24:29.234" v="421" actId="26606"/>
          <ac:grpSpMkLst>
            <pc:docMk/>
            <pc:sldMk cId="0" sldId="261"/>
            <ac:grpSpMk id="11" creationId="{AE1C45F0-260A-458C-96ED-C1F6D2151219}"/>
          </ac:grpSpMkLst>
        </pc:grpChg>
        <pc:graphicFrameChg chg="add">
          <ac:chgData name="Hanna Werede" userId="30d78e9f-3f7f-47d1-91e7-864ae7618463" providerId="ADAL" clId="{3820AC23-DFBF-4D02-BDFC-DDABC32FF7CD}" dt="2025-02-11T19:24:29.234" v="421" actId="26606"/>
          <ac:graphicFrameMkLst>
            <pc:docMk/>
            <pc:sldMk cId="0" sldId="261"/>
            <ac:graphicFrameMk id="5" creationId="{83AFA7BA-5065-32E7-89A0-1CA82FAB7786}"/>
          </ac:graphicFrameMkLst>
        </pc:graphicFrameChg>
        <pc:cxnChg chg="add">
          <ac:chgData name="Hanna Werede" userId="30d78e9f-3f7f-47d1-91e7-864ae7618463" providerId="ADAL" clId="{3820AC23-DFBF-4D02-BDFC-DDABC32FF7CD}" dt="2025-02-11T19:24:29.234" v="421" actId="26606"/>
          <ac:cxnSpMkLst>
            <pc:docMk/>
            <pc:sldMk cId="0" sldId="261"/>
            <ac:cxnSpMk id="18" creationId="{6CF1BAF6-AD41-4082-B212-8A1F9A2E8779}"/>
          </ac:cxnSpMkLst>
        </pc:cxnChg>
      </pc:sldChg>
      <pc:sldMasterChg chg="addSp delSp modSp mod setBg modSldLayout">
        <pc:chgData name="Hanna Werede" userId="30d78e9f-3f7f-47d1-91e7-864ae7618463" providerId="ADAL" clId="{3820AC23-DFBF-4D02-BDFC-DDABC32FF7CD}" dt="2025-02-11T19:20:14.802" v="411" actId="14100"/>
        <pc:sldMasterMkLst>
          <pc:docMk/>
          <pc:sldMasterMk cId="2209977519" sldId="2147483648"/>
        </pc:sldMasterMkLst>
        <pc:spChg chg="mod">
          <ac:chgData name="Hanna Werede" userId="30d78e9f-3f7f-47d1-91e7-864ae7618463" providerId="ADAL" clId="{3820AC23-DFBF-4D02-BDFC-DDABC32FF7CD}" dt="2025-02-11T19:04:52.517" v="109" actId="962"/>
          <ac:spMkLst>
            <pc:docMk/>
            <pc:sldMasterMk cId="2209977519" sldId="2147483648"/>
            <ac:spMk id="3" creationId="{00000000-0000-0000-0000-000000000000}"/>
          </ac:spMkLst>
        </pc:spChg>
        <pc:spChg chg="add del mod">
          <ac:chgData name="Hanna Werede" userId="30d78e9f-3f7f-47d1-91e7-864ae7618463" providerId="ADAL" clId="{3820AC23-DFBF-4D02-BDFC-DDABC32FF7CD}" dt="2025-02-11T19:13:41.847" v="186" actId="21"/>
          <ac:spMkLst>
            <pc:docMk/>
            <pc:sldMasterMk cId="2209977519" sldId="2147483648"/>
            <ac:spMk id="15" creationId="{97857A81-F414-F937-1FB9-42586EDB8B87}"/>
          </ac:spMkLst>
        </pc:spChg>
        <pc:spChg chg="add del mod">
          <ac:chgData name="Hanna Werede" userId="30d78e9f-3f7f-47d1-91e7-864ae7618463" providerId="ADAL" clId="{3820AC23-DFBF-4D02-BDFC-DDABC32FF7CD}" dt="2025-02-11T19:19:26.405" v="392" actId="21"/>
          <ac:spMkLst>
            <pc:docMk/>
            <pc:sldMasterMk cId="2209977519" sldId="2147483648"/>
            <ac:spMk id="16" creationId="{D6372164-DD47-0D01-4F97-6F9BC2AA8A01}"/>
          </ac:spMkLst>
        </pc:spChg>
        <pc:picChg chg="add mod">
          <ac:chgData name="Hanna Werede" userId="30d78e9f-3f7f-47d1-91e7-864ae7618463" providerId="ADAL" clId="{3820AC23-DFBF-4D02-BDFC-DDABC32FF7CD}" dt="2025-02-11T18:59:46.931" v="67" actId="931"/>
          <ac:picMkLst>
            <pc:docMk/>
            <pc:sldMasterMk cId="2209977519" sldId="2147483648"/>
            <ac:picMk id="8" creationId="{3ABF3906-2922-CDAF-6456-9C06B2457281}"/>
          </ac:picMkLst>
        </pc:picChg>
        <pc:picChg chg="add mod">
          <ac:chgData name="Hanna Werede" userId="30d78e9f-3f7f-47d1-91e7-864ae7618463" providerId="ADAL" clId="{3820AC23-DFBF-4D02-BDFC-DDABC32FF7CD}" dt="2025-02-11T19:00:59.987" v="72" actId="931"/>
          <ac:picMkLst>
            <pc:docMk/>
            <pc:sldMasterMk cId="2209977519" sldId="2147483648"/>
            <ac:picMk id="10" creationId="{BBBB5ED4-7A7F-CEBC-6715-13A57982D6A7}"/>
          </ac:picMkLst>
        </pc:picChg>
        <pc:picChg chg="add del mod">
          <ac:chgData name="Hanna Werede" userId="30d78e9f-3f7f-47d1-91e7-864ae7618463" providerId="ADAL" clId="{3820AC23-DFBF-4D02-BDFC-DDABC32FF7CD}" dt="2025-02-11T19:03:06.628" v="90" actId="21"/>
          <ac:picMkLst>
            <pc:docMk/>
            <pc:sldMasterMk cId="2209977519" sldId="2147483648"/>
            <ac:picMk id="12" creationId="{079D262A-1F2C-87D8-E299-249FCF62D745}"/>
          </ac:picMkLst>
        </pc:picChg>
        <pc:picChg chg="add del mod">
          <ac:chgData name="Hanna Werede" userId="30d78e9f-3f7f-47d1-91e7-864ae7618463" providerId="ADAL" clId="{3820AC23-DFBF-4D02-BDFC-DDABC32FF7CD}" dt="2025-02-11T19:10:30.291" v="124" actId="21"/>
          <ac:picMkLst>
            <pc:docMk/>
            <pc:sldMasterMk cId="2209977519" sldId="2147483648"/>
            <ac:picMk id="14" creationId="{B17020D3-4295-0203-1B51-A23B6F4615BD}"/>
          </ac:picMkLst>
        </pc:picChg>
        <pc:sldLayoutChg chg="addSp modSp mod">
          <pc:chgData name="Hanna Werede" userId="30d78e9f-3f7f-47d1-91e7-864ae7618463" providerId="ADAL" clId="{3820AC23-DFBF-4D02-BDFC-DDABC32FF7CD}" dt="2025-02-11T19:20:14.802" v="411" actId="14100"/>
          <pc:sldLayoutMkLst>
            <pc:docMk/>
            <pc:sldMasterMk cId="2209977519" sldId="2147483648"/>
            <pc:sldLayoutMk cId="3168075583" sldId="2147483649"/>
          </pc:sldLayoutMkLst>
          <pc:picChg chg="add mod">
            <ac:chgData name="Hanna Werede" userId="30d78e9f-3f7f-47d1-91e7-864ae7618463" providerId="ADAL" clId="{3820AC23-DFBF-4D02-BDFC-DDABC32FF7CD}" dt="2025-02-11T19:20:14.802" v="411" actId="14100"/>
            <ac:picMkLst>
              <pc:docMk/>
              <pc:sldMasterMk cId="2209977519" sldId="2147483648"/>
              <pc:sldLayoutMk cId="3168075583" sldId="2147483649"/>
              <ac:picMk id="8" creationId="{612E8084-F39E-EE7D-12CD-292B8B57326F}"/>
            </ac:picMkLst>
          </pc:picChg>
        </pc:sldLayoutChg>
        <pc:sldLayoutChg chg="modSp mod">
          <pc:chgData name="Hanna Werede" userId="30d78e9f-3f7f-47d1-91e7-864ae7618463" providerId="ADAL" clId="{3820AC23-DFBF-4D02-BDFC-DDABC32FF7CD}" dt="2025-02-11T19:15:06.986" v="192" actId="962"/>
          <pc:sldLayoutMkLst>
            <pc:docMk/>
            <pc:sldMasterMk cId="2209977519" sldId="2147483648"/>
            <pc:sldLayoutMk cId="2614314258" sldId="2147483650"/>
          </pc:sldLayoutMkLst>
          <pc:spChg chg="mod">
            <ac:chgData name="Hanna Werede" userId="30d78e9f-3f7f-47d1-91e7-864ae7618463" providerId="ADAL" clId="{3820AC23-DFBF-4D02-BDFC-DDABC32FF7CD}" dt="2025-02-11T19:06:11.176" v="111" actId="962"/>
            <ac:spMkLst>
              <pc:docMk/>
              <pc:sldMasterMk cId="2209977519" sldId="2147483648"/>
              <pc:sldLayoutMk cId="2614314258" sldId="2147483650"/>
              <ac:spMk id="2" creationId="{00000000-0000-0000-0000-000000000000}"/>
            </ac:spMkLst>
          </pc:spChg>
          <pc:spChg chg="mod">
            <ac:chgData name="Hanna Werede" userId="30d78e9f-3f7f-47d1-91e7-864ae7618463" providerId="ADAL" clId="{3820AC23-DFBF-4D02-BDFC-DDABC32FF7CD}" dt="2025-02-11T19:15:06.986" v="192" actId="962"/>
            <ac:spMkLst>
              <pc:docMk/>
              <pc:sldMasterMk cId="2209977519" sldId="2147483648"/>
              <pc:sldLayoutMk cId="2614314258" sldId="2147483650"/>
              <ac:spMk id="3" creationId="{00000000-0000-0000-0000-000000000000}"/>
            </ac:spMkLst>
          </pc:spChg>
        </pc:sldLayoutChg>
      </pc:sldMasterChg>
      <pc:sldMasterChg chg="new del mod addSldLayout delSldLayout">
        <pc:chgData name="Hanna Werede" userId="30d78e9f-3f7f-47d1-91e7-864ae7618463" providerId="ADAL" clId="{3820AC23-DFBF-4D02-BDFC-DDABC32FF7CD}" dt="2025-02-11T19:07:21.317" v="113" actId="6938"/>
        <pc:sldMasterMkLst>
          <pc:docMk/>
          <pc:sldMasterMk cId="1877817062" sldId="2147483660"/>
        </pc:sldMasterMkLst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2744947170" sldId="2147483661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959001836" sldId="2147483662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3333268221" sldId="2147483663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615632981" sldId="2147483664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3446150681" sldId="2147483665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1653303171" sldId="2147483666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3009366257" sldId="2147483667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1373223840" sldId="2147483668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1729380274" sldId="2147483669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1990475593" sldId="2147483670"/>
          </pc:sldLayoutMkLst>
        </pc:sldLayoutChg>
        <pc:sldLayoutChg chg="new del replId">
          <pc:chgData name="Hanna Werede" userId="30d78e9f-3f7f-47d1-91e7-864ae7618463" providerId="ADAL" clId="{3820AC23-DFBF-4D02-BDFC-DDABC32FF7CD}" dt="2025-02-11T19:07:21.317" v="113" actId="6938"/>
          <pc:sldLayoutMkLst>
            <pc:docMk/>
            <pc:sldMasterMk cId="1877817062" sldId="2147483660"/>
            <pc:sldLayoutMk cId="2079847067" sldId="2147483671"/>
          </pc:sldLayoutMkLst>
        </pc:sldLayoutChg>
      </pc:sldMaster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E92330-B0B7-4B7F-A3F7-82A3FF9F4ED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43477B-F751-4392-A882-AFB800D856E0}">
      <dgm:prSet/>
      <dgm:spPr/>
      <dgm:t>
        <a:bodyPr/>
        <a:lstStyle/>
        <a:p>
          <a:r>
            <a:rPr lang="en-US"/>
            <a:t>Platforms: Upwork, Fiverr, Freelancer</a:t>
          </a:r>
        </a:p>
      </dgm:t>
    </dgm:pt>
    <dgm:pt modelId="{A8C58353-E9F9-43CE-A770-9BEAC97BA0D6}" type="parTrans" cxnId="{C0DA9607-52F6-4910-8548-5BD794CA61F5}">
      <dgm:prSet/>
      <dgm:spPr/>
      <dgm:t>
        <a:bodyPr/>
        <a:lstStyle/>
        <a:p>
          <a:endParaRPr lang="en-US"/>
        </a:p>
      </dgm:t>
    </dgm:pt>
    <dgm:pt modelId="{E7610492-D95D-4AD2-A6D6-C11811E1C58B}" type="sibTrans" cxnId="{C0DA9607-52F6-4910-8548-5BD794CA61F5}">
      <dgm:prSet/>
      <dgm:spPr/>
      <dgm:t>
        <a:bodyPr/>
        <a:lstStyle/>
        <a:p>
          <a:endParaRPr lang="en-US"/>
        </a:p>
      </dgm:t>
    </dgm:pt>
    <dgm:pt modelId="{D2726197-4161-4648-82F5-D12B1580BF9D}">
      <dgm:prSet/>
      <dgm:spPr/>
      <dgm:t>
        <a:bodyPr/>
        <a:lstStyle/>
        <a:p>
          <a:r>
            <a:rPr lang="en-US"/>
            <a:t>Skills: Writing, grammar, research, niche expertise</a:t>
          </a:r>
        </a:p>
      </dgm:t>
    </dgm:pt>
    <dgm:pt modelId="{9E3FB778-0E9A-47CE-ACAF-A58C3722D6A2}" type="parTrans" cxnId="{D0AAA52F-6A4D-4F5F-9951-A1111E85C95D}">
      <dgm:prSet/>
      <dgm:spPr/>
      <dgm:t>
        <a:bodyPr/>
        <a:lstStyle/>
        <a:p>
          <a:endParaRPr lang="en-US"/>
        </a:p>
      </dgm:t>
    </dgm:pt>
    <dgm:pt modelId="{00042067-C0A0-459E-858C-20B5BB0E7976}" type="sibTrans" cxnId="{D0AAA52F-6A4D-4F5F-9951-A1111E85C95D}">
      <dgm:prSet/>
      <dgm:spPr/>
      <dgm:t>
        <a:bodyPr/>
        <a:lstStyle/>
        <a:p>
          <a:endParaRPr lang="en-US"/>
        </a:p>
      </dgm:t>
    </dgm:pt>
    <dgm:pt modelId="{A11779B9-2F16-445B-A339-2684ECD13911}">
      <dgm:prSet/>
      <dgm:spPr/>
      <dgm:t>
        <a:bodyPr/>
        <a:lstStyle/>
        <a:p>
          <a:r>
            <a:rPr lang="en-US"/>
            <a:t>Why: In demand globally, location-independent work</a:t>
          </a:r>
        </a:p>
      </dgm:t>
    </dgm:pt>
    <dgm:pt modelId="{078A3C80-6AB5-490A-BDD9-DC357F9F1B5D}" type="parTrans" cxnId="{D59E07D7-02FE-48A1-862E-729BDD8E2539}">
      <dgm:prSet/>
      <dgm:spPr/>
      <dgm:t>
        <a:bodyPr/>
        <a:lstStyle/>
        <a:p>
          <a:endParaRPr lang="en-US"/>
        </a:p>
      </dgm:t>
    </dgm:pt>
    <dgm:pt modelId="{4FD4093D-D20C-46A2-85B6-BABEC9DFF7FE}" type="sibTrans" cxnId="{D59E07D7-02FE-48A1-862E-729BDD8E2539}">
      <dgm:prSet/>
      <dgm:spPr/>
      <dgm:t>
        <a:bodyPr/>
        <a:lstStyle/>
        <a:p>
          <a:endParaRPr lang="en-US"/>
        </a:p>
      </dgm:t>
    </dgm:pt>
    <dgm:pt modelId="{BB755F29-2DD0-4BF9-9D7A-EAC5825EA2E5}" type="pres">
      <dgm:prSet presAssocID="{9CE92330-B0B7-4B7F-A3F7-82A3FF9F4E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0D70889-AFC0-41CA-BE4C-B8B61E59D1F2}" type="pres">
      <dgm:prSet presAssocID="{9543477B-F751-4392-A882-AFB800D856E0}" presName="hierRoot1" presStyleCnt="0"/>
      <dgm:spPr/>
    </dgm:pt>
    <dgm:pt modelId="{D30ECF0D-F1CF-4E9D-941C-850E6F57354C}" type="pres">
      <dgm:prSet presAssocID="{9543477B-F751-4392-A882-AFB800D856E0}" presName="composite" presStyleCnt="0"/>
      <dgm:spPr/>
    </dgm:pt>
    <dgm:pt modelId="{905CB9DD-A467-4E54-8908-825C70C5328C}" type="pres">
      <dgm:prSet presAssocID="{9543477B-F751-4392-A882-AFB800D856E0}" presName="background" presStyleLbl="node0" presStyleIdx="0" presStyleCnt="3"/>
      <dgm:spPr/>
    </dgm:pt>
    <dgm:pt modelId="{BF0B48E9-AF55-4317-A4F3-145B7D6A306F}" type="pres">
      <dgm:prSet presAssocID="{9543477B-F751-4392-A882-AFB800D856E0}" presName="text" presStyleLbl="fgAcc0" presStyleIdx="0" presStyleCnt="3">
        <dgm:presLayoutVars>
          <dgm:chPref val="3"/>
        </dgm:presLayoutVars>
      </dgm:prSet>
      <dgm:spPr/>
    </dgm:pt>
    <dgm:pt modelId="{DE1E165F-7FC2-48F1-B673-7F4AD7FBA0CA}" type="pres">
      <dgm:prSet presAssocID="{9543477B-F751-4392-A882-AFB800D856E0}" presName="hierChild2" presStyleCnt="0"/>
      <dgm:spPr/>
    </dgm:pt>
    <dgm:pt modelId="{66074C08-4756-4E32-B418-53375C3D1317}" type="pres">
      <dgm:prSet presAssocID="{D2726197-4161-4648-82F5-D12B1580BF9D}" presName="hierRoot1" presStyleCnt="0"/>
      <dgm:spPr/>
    </dgm:pt>
    <dgm:pt modelId="{849F6896-2ED8-4CA1-A8EC-9858B87690EB}" type="pres">
      <dgm:prSet presAssocID="{D2726197-4161-4648-82F5-D12B1580BF9D}" presName="composite" presStyleCnt="0"/>
      <dgm:spPr/>
    </dgm:pt>
    <dgm:pt modelId="{D63116FD-A841-4504-8706-5FE88F83C137}" type="pres">
      <dgm:prSet presAssocID="{D2726197-4161-4648-82F5-D12B1580BF9D}" presName="background" presStyleLbl="node0" presStyleIdx="1" presStyleCnt="3"/>
      <dgm:spPr/>
    </dgm:pt>
    <dgm:pt modelId="{2BA5BF54-4509-4E9D-A66F-140D02810BCE}" type="pres">
      <dgm:prSet presAssocID="{D2726197-4161-4648-82F5-D12B1580BF9D}" presName="text" presStyleLbl="fgAcc0" presStyleIdx="1" presStyleCnt="3">
        <dgm:presLayoutVars>
          <dgm:chPref val="3"/>
        </dgm:presLayoutVars>
      </dgm:prSet>
      <dgm:spPr/>
    </dgm:pt>
    <dgm:pt modelId="{067AA760-9BBF-4C27-8136-5BE4AD113010}" type="pres">
      <dgm:prSet presAssocID="{D2726197-4161-4648-82F5-D12B1580BF9D}" presName="hierChild2" presStyleCnt="0"/>
      <dgm:spPr/>
    </dgm:pt>
    <dgm:pt modelId="{7CB9B844-6DA6-40EE-A886-B9F4F4A079BB}" type="pres">
      <dgm:prSet presAssocID="{A11779B9-2F16-445B-A339-2684ECD13911}" presName="hierRoot1" presStyleCnt="0"/>
      <dgm:spPr/>
    </dgm:pt>
    <dgm:pt modelId="{D963BCC1-7828-43AE-BE57-C0ECF34FFA89}" type="pres">
      <dgm:prSet presAssocID="{A11779B9-2F16-445B-A339-2684ECD13911}" presName="composite" presStyleCnt="0"/>
      <dgm:spPr/>
    </dgm:pt>
    <dgm:pt modelId="{BE7E3553-C3A6-4F60-A7EF-2382AF246E61}" type="pres">
      <dgm:prSet presAssocID="{A11779B9-2F16-445B-A339-2684ECD13911}" presName="background" presStyleLbl="node0" presStyleIdx="2" presStyleCnt="3"/>
      <dgm:spPr/>
    </dgm:pt>
    <dgm:pt modelId="{3ECA045E-9C9C-4CC1-96B9-F1E3CB616CB7}" type="pres">
      <dgm:prSet presAssocID="{A11779B9-2F16-445B-A339-2684ECD13911}" presName="text" presStyleLbl="fgAcc0" presStyleIdx="2" presStyleCnt="3">
        <dgm:presLayoutVars>
          <dgm:chPref val="3"/>
        </dgm:presLayoutVars>
      </dgm:prSet>
      <dgm:spPr/>
    </dgm:pt>
    <dgm:pt modelId="{8A91D4C3-23DF-4CC6-9731-FECC61DCFCBC}" type="pres">
      <dgm:prSet presAssocID="{A11779B9-2F16-445B-A339-2684ECD13911}" presName="hierChild2" presStyleCnt="0"/>
      <dgm:spPr/>
    </dgm:pt>
  </dgm:ptLst>
  <dgm:cxnLst>
    <dgm:cxn modelId="{C0DA9607-52F6-4910-8548-5BD794CA61F5}" srcId="{9CE92330-B0B7-4B7F-A3F7-82A3FF9F4ED0}" destId="{9543477B-F751-4392-A882-AFB800D856E0}" srcOrd="0" destOrd="0" parTransId="{A8C58353-E9F9-43CE-A770-9BEAC97BA0D6}" sibTransId="{E7610492-D95D-4AD2-A6D6-C11811E1C58B}"/>
    <dgm:cxn modelId="{6343F809-2A57-407B-ABC5-79DAEADA832D}" type="presOf" srcId="{9543477B-F751-4392-A882-AFB800D856E0}" destId="{BF0B48E9-AF55-4317-A4F3-145B7D6A306F}" srcOrd="0" destOrd="0" presId="urn:microsoft.com/office/officeart/2005/8/layout/hierarchy1"/>
    <dgm:cxn modelId="{D0AAA52F-6A4D-4F5F-9951-A1111E85C95D}" srcId="{9CE92330-B0B7-4B7F-A3F7-82A3FF9F4ED0}" destId="{D2726197-4161-4648-82F5-D12B1580BF9D}" srcOrd="1" destOrd="0" parTransId="{9E3FB778-0E9A-47CE-ACAF-A58C3722D6A2}" sibTransId="{00042067-C0A0-459E-858C-20B5BB0E7976}"/>
    <dgm:cxn modelId="{89F10B80-A395-4C07-B05B-9CF791E70862}" type="presOf" srcId="{9CE92330-B0B7-4B7F-A3F7-82A3FF9F4ED0}" destId="{BB755F29-2DD0-4BF9-9D7A-EAC5825EA2E5}" srcOrd="0" destOrd="0" presId="urn:microsoft.com/office/officeart/2005/8/layout/hierarchy1"/>
    <dgm:cxn modelId="{936C0D80-AB8F-4765-B171-497721C80C34}" type="presOf" srcId="{D2726197-4161-4648-82F5-D12B1580BF9D}" destId="{2BA5BF54-4509-4E9D-A66F-140D02810BCE}" srcOrd="0" destOrd="0" presId="urn:microsoft.com/office/officeart/2005/8/layout/hierarchy1"/>
    <dgm:cxn modelId="{CA54F7C6-99F4-48CF-BAE2-8A220408E59A}" type="presOf" srcId="{A11779B9-2F16-445B-A339-2684ECD13911}" destId="{3ECA045E-9C9C-4CC1-96B9-F1E3CB616CB7}" srcOrd="0" destOrd="0" presId="urn:microsoft.com/office/officeart/2005/8/layout/hierarchy1"/>
    <dgm:cxn modelId="{D59E07D7-02FE-48A1-862E-729BDD8E2539}" srcId="{9CE92330-B0B7-4B7F-A3F7-82A3FF9F4ED0}" destId="{A11779B9-2F16-445B-A339-2684ECD13911}" srcOrd="2" destOrd="0" parTransId="{078A3C80-6AB5-490A-BDD9-DC357F9F1B5D}" sibTransId="{4FD4093D-D20C-46A2-85B6-BABEC9DFF7FE}"/>
    <dgm:cxn modelId="{8A1469AE-3022-4343-B593-C4102124BD14}" type="presParOf" srcId="{BB755F29-2DD0-4BF9-9D7A-EAC5825EA2E5}" destId="{A0D70889-AFC0-41CA-BE4C-B8B61E59D1F2}" srcOrd="0" destOrd="0" presId="urn:microsoft.com/office/officeart/2005/8/layout/hierarchy1"/>
    <dgm:cxn modelId="{E2C7B7AE-76F5-484F-8ED3-C0F6819DFB2B}" type="presParOf" srcId="{A0D70889-AFC0-41CA-BE4C-B8B61E59D1F2}" destId="{D30ECF0D-F1CF-4E9D-941C-850E6F57354C}" srcOrd="0" destOrd="0" presId="urn:microsoft.com/office/officeart/2005/8/layout/hierarchy1"/>
    <dgm:cxn modelId="{30F557DC-CC91-4051-803A-AF0F1CBD89E8}" type="presParOf" srcId="{D30ECF0D-F1CF-4E9D-941C-850E6F57354C}" destId="{905CB9DD-A467-4E54-8908-825C70C5328C}" srcOrd="0" destOrd="0" presId="urn:microsoft.com/office/officeart/2005/8/layout/hierarchy1"/>
    <dgm:cxn modelId="{11C786FC-E808-4B80-9AA9-D8612A85444A}" type="presParOf" srcId="{D30ECF0D-F1CF-4E9D-941C-850E6F57354C}" destId="{BF0B48E9-AF55-4317-A4F3-145B7D6A306F}" srcOrd="1" destOrd="0" presId="urn:microsoft.com/office/officeart/2005/8/layout/hierarchy1"/>
    <dgm:cxn modelId="{177DC5D1-211B-48C0-B929-2B98440A881A}" type="presParOf" srcId="{A0D70889-AFC0-41CA-BE4C-B8B61E59D1F2}" destId="{DE1E165F-7FC2-48F1-B673-7F4AD7FBA0CA}" srcOrd="1" destOrd="0" presId="urn:microsoft.com/office/officeart/2005/8/layout/hierarchy1"/>
    <dgm:cxn modelId="{321D5D7B-09AB-4735-A877-DFA2F38BA657}" type="presParOf" srcId="{BB755F29-2DD0-4BF9-9D7A-EAC5825EA2E5}" destId="{66074C08-4756-4E32-B418-53375C3D1317}" srcOrd="1" destOrd="0" presId="urn:microsoft.com/office/officeart/2005/8/layout/hierarchy1"/>
    <dgm:cxn modelId="{171923F5-46DD-47C8-85D9-9EFC0C9D76B7}" type="presParOf" srcId="{66074C08-4756-4E32-B418-53375C3D1317}" destId="{849F6896-2ED8-4CA1-A8EC-9858B87690EB}" srcOrd="0" destOrd="0" presId="urn:microsoft.com/office/officeart/2005/8/layout/hierarchy1"/>
    <dgm:cxn modelId="{31BC5019-71FE-4445-8D7E-9751E0C45A4F}" type="presParOf" srcId="{849F6896-2ED8-4CA1-A8EC-9858B87690EB}" destId="{D63116FD-A841-4504-8706-5FE88F83C137}" srcOrd="0" destOrd="0" presId="urn:microsoft.com/office/officeart/2005/8/layout/hierarchy1"/>
    <dgm:cxn modelId="{C693C9FE-8976-4240-9DD2-B808D5B37176}" type="presParOf" srcId="{849F6896-2ED8-4CA1-A8EC-9858B87690EB}" destId="{2BA5BF54-4509-4E9D-A66F-140D02810BCE}" srcOrd="1" destOrd="0" presId="urn:microsoft.com/office/officeart/2005/8/layout/hierarchy1"/>
    <dgm:cxn modelId="{7DF4B004-BA9A-4B1D-82D4-1259571EBBE8}" type="presParOf" srcId="{66074C08-4756-4E32-B418-53375C3D1317}" destId="{067AA760-9BBF-4C27-8136-5BE4AD113010}" srcOrd="1" destOrd="0" presId="urn:microsoft.com/office/officeart/2005/8/layout/hierarchy1"/>
    <dgm:cxn modelId="{01AACBB2-E983-4665-B7C4-457534037F91}" type="presParOf" srcId="{BB755F29-2DD0-4BF9-9D7A-EAC5825EA2E5}" destId="{7CB9B844-6DA6-40EE-A886-B9F4F4A079BB}" srcOrd="2" destOrd="0" presId="urn:microsoft.com/office/officeart/2005/8/layout/hierarchy1"/>
    <dgm:cxn modelId="{AB0643AF-DF07-44F6-9A5A-E25E743C2B1B}" type="presParOf" srcId="{7CB9B844-6DA6-40EE-A886-B9F4F4A079BB}" destId="{D963BCC1-7828-43AE-BE57-C0ECF34FFA89}" srcOrd="0" destOrd="0" presId="urn:microsoft.com/office/officeart/2005/8/layout/hierarchy1"/>
    <dgm:cxn modelId="{72449D94-6FB0-460F-9659-D211B8A4A3D0}" type="presParOf" srcId="{D963BCC1-7828-43AE-BE57-C0ECF34FFA89}" destId="{BE7E3553-C3A6-4F60-A7EF-2382AF246E61}" srcOrd="0" destOrd="0" presId="urn:microsoft.com/office/officeart/2005/8/layout/hierarchy1"/>
    <dgm:cxn modelId="{70519742-FD67-4BAC-8CD6-1A5366EB2415}" type="presParOf" srcId="{D963BCC1-7828-43AE-BE57-C0ECF34FFA89}" destId="{3ECA045E-9C9C-4CC1-96B9-F1E3CB616CB7}" srcOrd="1" destOrd="0" presId="urn:microsoft.com/office/officeart/2005/8/layout/hierarchy1"/>
    <dgm:cxn modelId="{8481FF1C-6EE8-4BC1-855C-211A4AC8C41A}" type="presParOf" srcId="{7CB9B844-6DA6-40EE-A886-B9F4F4A079BB}" destId="{8A91D4C3-23DF-4CC6-9731-FECC61DCFC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5A68F4-4164-45CB-BBF7-03501D8110C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87B0C156-CE59-48B9-BE16-9BA3B86301B4}">
      <dgm:prSet/>
      <dgm:spPr/>
      <dgm:t>
        <a:bodyPr/>
        <a:lstStyle/>
        <a:p>
          <a:r>
            <a:rPr lang="en-US" dirty="0"/>
            <a:t>Platforms: </a:t>
          </a:r>
          <a:r>
            <a:rPr lang="en-US" dirty="0" err="1"/>
            <a:t>Studypool</a:t>
          </a:r>
          <a:r>
            <a:rPr lang="en-US" dirty="0"/>
            <a:t>, </a:t>
          </a:r>
          <a:r>
            <a:rPr lang="en-US" dirty="0" err="1"/>
            <a:t>Cambly</a:t>
          </a:r>
          <a:r>
            <a:rPr lang="en-US" dirty="0"/>
            <a:t>, </a:t>
          </a:r>
          <a:r>
            <a:rPr lang="en-US" dirty="0" err="1"/>
            <a:t>Preply</a:t>
          </a:r>
          <a:r>
            <a:rPr lang="en-US" dirty="0"/>
            <a:t>, Udemy</a:t>
          </a:r>
        </a:p>
      </dgm:t>
    </dgm:pt>
    <dgm:pt modelId="{CF4E3558-F80C-4E5D-8E91-02A8982C8C43}" type="parTrans" cxnId="{B398BBD0-0488-425D-8ED6-A93B76369C3F}">
      <dgm:prSet/>
      <dgm:spPr/>
      <dgm:t>
        <a:bodyPr/>
        <a:lstStyle/>
        <a:p>
          <a:endParaRPr lang="en-US"/>
        </a:p>
      </dgm:t>
    </dgm:pt>
    <dgm:pt modelId="{227E8553-21A9-453A-A04F-0ACB22371E90}" type="sibTrans" cxnId="{B398BBD0-0488-425D-8ED6-A93B76369C3F}">
      <dgm:prSet/>
      <dgm:spPr/>
      <dgm:t>
        <a:bodyPr/>
        <a:lstStyle/>
        <a:p>
          <a:endParaRPr lang="en-US"/>
        </a:p>
      </dgm:t>
    </dgm:pt>
    <dgm:pt modelId="{1E9FF864-95F8-4543-B24C-A1C2F32E075E}">
      <dgm:prSet/>
      <dgm:spPr/>
      <dgm:t>
        <a:bodyPr/>
        <a:lstStyle/>
        <a:p>
          <a:r>
            <a:rPr lang="en-US" dirty="0"/>
            <a:t>Skills: Subject expertise (e.g., English, math, coding), teaching ability</a:t>
          </a:r>
        </a:p>
      </dgm:t>
    </dgm:pt>
    <dgm:pt modelId="{BF66E746-358B-4796-9760-DE8C78034937}" type="parTrans" cxnId="{F93CDBEA-A78A-4548-B26B-DA97487674C3}">
      <dgm:prSet/>
      <dgm:spPr/>
      <dgm:t>
        <a:bodyPr/>
        <a:lstStyle/>
        <a:p>
          <a:endParaRPr lang="en-US"/>
        </a:p>
      </dgm:t>
    </dgm:pt>
    <dgm:pt modelId="{CC4B82E8-50C6-42A1-A95C-5501ABF22A93}" type="sibTrans" cxnId="{F93CDBEA-A78A-4548-B26B-DA97487674C3}">
      <dgm:prSet/>
      <dgm:spPr/>
      <dgm:t>
        <a:bodyPr/>
        <a:lstStyle/>
        <a:p>
          <a:endParaRPr lang="en-US"/>
        </a:p>
      </dgm:t>
    </dgm:pt>
    <dgm:pt modelId="{A809DDEE-34E7-4F79-93BB-BC1208740084}">
      <dgm:prSet/>
      <dgm:spPr/>
      <dgm:t>
        <a:bodyPr/>
        <a:lstStyle/>
        <a:p>
          <a:r>
            <a:rPr lang="en-US" dirty="0"/>
            <a:t>Why: Teach remotely to students worldwide</a:t>
          </a:r>
        </a:p>
      </dgm:t>
    </dgm:pt>
    <dgm:pt modelId="{A304F2FA-AE9F-43F0-BE4A-6A964EFBBB24}" type="parTrans" cxnId="{36A87457-B045-4CDD-A8DD-C5BD1BE48A45}">
      <dgm:prSet/>
      <dgm:spPr/>
      <dgm:t>
        <a:bodyPr/>
        <a:lstStyle/>
        <a:p>
          <a:endParaRPr lang="en-US"/>
        </a:p>
      </dgm:t>
    </dgm:pt>
    <dgm:pt modelId="{1B61CC9C-10E0-4FF9-87F2-C3B909ED1A3F}" type="sibTrans" cxnId="{36A87457-B045-4CDD-A8DD-C5BD1BE48A45}">
      <dgm:prSet/>
      <dgm:spPr/>
      <dgm:t>
        <a:bodyPr/>
        <a:lstStyle/>
        <a:p>
          <a:endParaRPr lang="en-US"/>
        </a:p>
      </dgm:t>
    </dgm:pt>
    <dgm:pt modelId="{E6683B78-14E8-482B-88A4-44EA12713BE7}" type="pres">
      <dgm:prSet presAssocID="{FD5A68F4-4164-45CB-BBF7-03501D8110C1}" presName="root" presStyleCnt="0">
        <dgm:presLayoutVars>
          <dgm:dir/>
          <dgm:resizeHandles val="exact"/>
        </dgm:presLayoutVars>
      </dgm:prSet>
      <dgm:spPr/>
    </dgm:pt>
    <dgm:pt modelId="{FEA27153-7C4F-4DD4-8385-63F7D96DFDA6}" type="pres">
      <dgm:prSet presAssocID="{87B0C156-CE59-48B9-BE16-9BA3B86301B4}" presName="compNode" presStyleCnt="0"/>
      <dgm:spPr/>
    </dgm:pt>
    <dgm:pt modelId="{F0DF6DB8-1946-4790-9BC8-020DCEB919EC}" type="pres">
      <dgm:prSet presAssocID="{87B0C156-CE59-48B9-BE16-9BA3B86301B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68AD89EC-38EA-4A20-B3CC-58BAFA52DB9E}" type="pres">
      <dgm:prSet presAssocID="{87B0C156-CE59-48B9-BE16-9BA3B86301B4}" presName="spaceRect" presStyleCnt="0"/>
      <dgm:spPr/>
    </dgm:pt>
    <dgm:pt modelId="{FF1D92E0-F152-43BB-BB32-8AE7FECE0187}" type="pres">
      <dgm:prSet presAssocID="{87B0C156-CE59-48B9-BE16-9BA3B86301B4}" presName="textRect" presStyleLbl="revTx" presStyleIdx="0" presStyleCnt="3">
        <dgm:presLayoutVars>
          <dgm:chMax val="1"/>
          <dgm:chPref val="1"/>
        </dgm:presLayoutVars>
      </dgm:prSet>
      <dgm:spPr/>
    </dgm:pt>
    <dgm:pt modelId="{134D2C71-8461-45E8-AE8D-5F9BDFB2E34B}" type="pres">
      <dgm:prSet presAssocID="{227E8553-21A9-453A-A04F-0ACB22371E90}" presName="sibTrans" presStyleCnt="0"/>
      <dgm:spPr/>
    </dgm:pt>
    <dgm:pt modelId="{4A5D1361-00B1-4FCB-89F6-7CCE9D3CF334}" type="pres">
      <dgm:prSet presAssocID="{1E9FF864-95F8-4543-B24C-A1C2F32E075E}" presName="compNode" presStyleCnt="0"/>
      <dgm:spPr/>
    </dgm:pt>
    <dgm:pt modelId="{BC1AC829-5860-4BB9-83EF-E76895637A4C}" type="pres">
      <dgm:prSet presAssocID="{1E9FF864-95F8-4543-B24C-A1C2F32E075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2690E1F9-4F48-47D8-93F8-036255926CF3}" type="pres">
      <dgm:prSet presAssocID="{1E9FF864-95F8-4543-B24C-A1C2F32E075E}" presName="spaceRect" presStyleCnt="0"/>
      <dgm:spPr/>
    </dgm:pt>
    <dgm:pt modelId="{BB853CB9-B254-41CB-8B74-521ED24A4C0B}" type="pres">
      <dgm:prSet presAssocID="{1E9FF864-95F8-4543-B24C-A1C2F32E075E}" presName="textRect" presStyleLbl="revTx" presStyleIdx="1" presStyleCnt="3">
        <dgm:presLayoutVars>
          <dgm:chMax val="1"/>
          <dgm:chPref val="1"/>
        </dgm:presLayoutVars>
      </dgm:prSet>
      <dgm:spPr/>
    </dgm:pt>
    <dgm:pt modelId="{B75CD636-DC26-424F-B2DF-DC81D97ACB39}" type="pres">
      <dgm:prSet presAssocID="{CC4B82E8-50C6-42A1-A95C-5501ABF22A93}" presName="sibTrans" presStyleCnt="0"/>
      <dgm:spPr/>
    </dgm:pt>
    <dgm:pt modelId="{B12FFC40-B2AC-4785-AD46-99F7385FBFCC}" type="pres">
      <dgm:prSet presAssocID="{A809DDEE-34E7-4F79-93BB-BC1208740084}" presName="compNode" presStyleCnt="0"/>
      <dgm:spPr/>
    </dgm:pt>
    <dgm:pt modelId="{596AA6EA-D14B-42A6-8000-E1299EA3AC42}" type="pres">
      <dgm:prSet presAssocID="{A809DDEE-34E7-4F79-93BB-BC120874008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B5B3E3D6-440A-4008-AB83-082055BF5887}" type="pres">
      <dgm:prSet presAssocID="{A809DDEE-34E7-4F79-93BB-BC1208740084}" presName="spaceRect" presStyleCnt="0"/>
      <dgm:spPr/>
    </dgm:pt>
    <dgm:pt modelId="{C573A532-B122-4505-A4FD-2A3E43B3B0B8}" type="pres">
      <dgm:prSet presAssocID="{A809DDEE-34E7-4F79-93BB-BC120874008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9C7DF2D-ED8C-407D-B472-73F499B904C3}" type="presOf" srcId="{1E9FF864-95F8-4543-B24C-A1C2F32E075E}" destId="{BB853CB9-B254-41CB-8B74-521ED24A4C0B}" srcOrd="0" destOrd="0" presId="urn:microsoft.com/office/officeart/2018/2/layout/IconLabelList"/>
    <dgm:cxn modelId="{B3428731-AB8A-4797-8823-ABC69CBBEF33}" type="presOf" srcId="{A809DDEE-34E7-4F79-93BB-BC1208740084}" destId="{C573A532-B122-4505-A4FD-2A3E43B3B0B8}" srcOrd="0" destOrd="0" presId="urn:microsoft.com/office/officeart/2018/2/layout/IconLabelList"/>
    <dgm:cxn modelId="{36A87457-B045-4CDD-A8DD-C5BD1BE48A45}" srcId="{FD5A68F4-4164-45CB-BBF7-03501D8110C1}" destId="{A809DDEE-34E7-4F79-93BB-BC1208740084}" srcOrd="2" destOrd="0" parTransId="{A304F2FA-AE9F-43F0-BE4A-6A964EFBBB24}" sibTransId="{1B61CC9C-10E0-4FF9-87F2-C3B909ED1A3F}"/>
    <dgm:cxn modelId="{B398BBD0-0488-425D-8ED6-A93B76369C3F}" srcId="{FD5A68F4-4164-45CB-BBF7-03501D8110C1}" destId="{87B0C156-CE59-48B9-BE16-9BA3B86301B4}" srcOrd="0" destOrd="0" parTransId="{CF4E3558-F80C-4E5D-8E91-02A8982C8C43}" sibTransId="{227E8553-21A9-453A-A04F-0ACB22371E90}"/>
    <dgm:cxn modelId="{8C2FCFD9-C63D-4B9A-ADB9-6A0AD717D182}" type="presOf" srcId="{87B0C156-CE59-48B9-BE16-9BA3B86301B4}" destId="{FF1D92E0-F152-43BB-BB32-8AE7FECE0187}" srcOrd="0" destOrd="0" presId="urn:microsoft.com/office/officeart/2018/2/layout/IconLabelList"/>
    <dgm:cxn modelId="{F93CDBEA-A78A-4548-B26B-DA97487674C3}" srcId="{FD5A68F4-4164-45CB-BBF7-03501D8110C1}" destId="{1E9FF864-95F8-4543-B24C-A1C2F32E075E}" srcOrd="1" destOrd="0" parTransId="{BF66E746-358B-4796-9760-DE8C78034937}" sibTransId="{CC4B82E8-50C6-42A1-A95C-5501ABF22A93}"/>
    <dgm:cxn modelId="{9E31B8EC-7BFF-4A9A-92E4-56737244A61D}" type="presOf" srcId="{FD5A68F4-4164-45CB-BBF7-03501D8110C1}" destId="{E6683B78-14E8-482B-88A4-44EA12713BE7}" srcOrd="0" destOrd="0" presId="urn:microsoft.com/office/officeart/2018/2/layout/IconLabelList"/>
    <dgm:cxn modelId="{507FAE35-BD3D-48B4-BF9A-D43F77A27CCA}" type="presParOf" srcId="{E6683B78-14E8-482B-88A4-44EA12713BE7}" destId="{FEA27153-7C4F-4DD4-8385-63F7D96DFDA6}" srcOrd="0" destOrd="0" presId="urn:microsoft.com/office/officeart/2018/2/layout/IconLabelList"/>
    <dgm:cxn modelId="{A8649EB3-4BA1-4DE6-B5D3-1492CEF35E7B}" type="presParOf" srcId="{FEA27153-7C4F-4DD4-8385-63F7D96DFDA6}" destId="{F0DF6DB8-1946-4790-9BC8-020DCEB919EC}" srcOrd="0" destOrd="0" presId="urn:microsoft.com/office/officeart/2018/2/layout/IconLabelList"/>
    <dgm:cxn modelId="{80304B10-6669-46F0-8930-AE725C05209D}" type="presParOf" srcId="{FEA27153-7C4F-4DD4-8385-63F7D96DFDA6}" destId="{68AD89EC-38EA-4A20-B3CC-58BAFA52DB9E}" srcOrd="1" destOrd="0" presId="urn:microsoft.com/office/officeart/2018/2/layout/IconLabelList"/>
    <dgm:cxn modelId="{D54FABBF-EC5C-4A66-93DB-CCF75CB035CA}" type="presParOf" srcId="{FEA27153-7C4F-4DD4-8385-63F7D96DFDA6}" destId="{FF1D92E0-F152-43BB-BB32-8AE7FECE0187}" srcOrd="2" destOrd="0" presId="urn:microsoft.com/office/officeart/2018/2/layout/IconLabelList"/>
    <dgm:cxn modelId="{78D7C5BE-6F55-4986-8481-FE911C78BCED}" type="presParOf" srcId="{E6683B78-14E8-482B-88A4-44EA12713BE7}" destId="{134D2C71-8461-45E8-AE8D-5F9BDFB2E34B}" srcOrd="1" destOrd="0" presId="urn:microsoft.com/office/officeart/2018/2/layout/IconLabelList"/>
    <dgm:cxn modelId="{5EBC4306-84DB-4DC7-99BB-9FCBC74E9B17}" type="presParOf" srcId="{E6683B78-14E8-482B-88A4-44EA12713BE7}" destId="{4A5D1361-00B1-4FCB-89F6-7CCE9D3CF334}" srcOrd="2" destOrd="0" presId="urn:microsoft.com/office/officeart/2018/2/layout/IconLabelList"/>
    <dgm:cxn modelId="{48F48CB9-000B-451E-A4E3-65FF5B44A66F}" type="presParOf" srcId="{4A5D1361-00B1-4FCB-89F6-7CCE9D3CF334}" destId="{BC1AC829-5860-4BB9-83EF-E76895637A4C}" srcOrd="0" destOrd="0" presId="urn:microsoft.com/office/officeart/2018/2/layout/IconLabelList"/>
    <dgm:cxn modelId="{E5959333-24BD-4011-A1C0-179505214B8D}" type="presParOf" srcId="{4A5D1361-00B1-4FCB-89F6-7CCE9D3CF334}" destId="{2690E1F9-4F48-47D8-93F8-036255926CF3}" srcOrd="1" destOrd="0" presId="urn:microsoft.com/office/officeart/2018/2/layout/IconLabelList"/>
    <dgm:cxn modelId="{661F10B1-77FB-4D9E-ABB0-1096333EA05C}" type="presParOf" srcId="{4A5D1361-00B1-4FCB-89F6-7CCE9D3CF334}" destId="{BB853CB9-B254-41CB-8B74-521ED24A4C0B}" srcOrd="2" destOrd="0" presId="urn:microsoft.com/office/officeart/2018/2/layout/IconLabelList"/>
    <dgm:cxn modelId="{C36F15FD-A5BD-47F1-8881-BA36D328A62E}" type="presParOf" srcId="{E6683B78-14E8-482B-88A4-44EA12713BE7}" destId="{B75CD636-DC26-424F-B2DF-DC81D97ACB39}" srcOrd="3" destOrd="0" presId="urn:microsoft.com/office/officeart/2018/2/layout/IconLabelList"/>
    <dgm:cxn modelId="{B51A1720-777B-4302-AEA6-95B67ED27B7B}" type="presParOf" srcId="{E6683B78-14E8-482B-88A4-44EA12713BE7}" destId="{B12FFC40-B2AC-4785-AD46-99F7385FBFCC}" srcOrd="4" destOrd="0" presId="urn:microsoft.com/office/officeart/2018/2/layout/IconLabelList"/>
    <dgm:cxn modelId="{2773D6A8-C0A4-4EE9-850C-078AA8EF89D2}" type="presParOf" srcId="{B12FFC40-B2AC-4785-AD46-99F7385FBFCC}" destId="{596AA6EA-D14B-42A6-8000-E1299EA3AC42}" srcOrd="0" destOrd="0" presId="urn:microsoft.com/office/officeart/2018/2/layout/IconLabelList"/>
    <dgm:cxn modelId="{91ACB8E4-C030-45FA-A55F-5A7E4268B903}" type="presParOf" srcId="{B12FFC40-B2AC-4785-AD46-99F7385FBFCC}" destId="{B5B3E3D6-440A-4008-AB83-082055BF5887}" srcOrd="1" destOrd="0" presId="urn:microsoft.com/office/officeart/2018/2/layout/IconLabelList"/>
    <dgm:cxn modelId="{9A52103F-8C61-40AB-A492-D3356DE74201}" type="presParOf" srcId="{B12FFC40-B2AC-4785-AD46-99F7385FBFCC}" destId="{C573A532-B122-4505-A4FD-2A3E43B3B0B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7AAD94-80BC-4B4A-A543-2ECE2D355F01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97884EA-0452-4656-90E7-97729A6BF21C}">
      <dgm:prSet/>
      <dgm:spPr/>
      <dgm:t>
        <a:bodyPr/>
        <a:lstStyle/>
        <a:p>
          <a:pPr>
            <a:defRPr cap="all"/>
          </a:pPr>
          <a:r>
            <a:rPr lang="en-US" dirty="0"/>
            <a:t>Platforms: Belay, Boldly, 24/7 VA</a:t>
          </a:r>
        </a:p>
      </dgm:t>
    </dgm:pt>
    <dgm:pt modelId="{AA2FF101-C72E-42CF-864D-124DAC8576DB}" type="parTrans" cxnId="{07AB5242-0170-4F69-9CC7-AF716D3F3293}">
      <dgm:prSet/>
      <dgm:spPr/>
      <dgm:t>
        <a:bodyPr/>
        <a:lstStyle/>
        <a:p>
          <a:endParaRPr lang="en-US"/>
        </a:p>
      </dgm:t>
    </dgm:pt>
    <dgm:pt modelId="{9F7D548A-ED40-4E1B-945C-59C05AEDDA68}" type="sibTrans" cxnId="{07AB5242-0170-4F69-9CC7-AF716D3F3293}">
      <dgm:prSet/>
      <dgm:spPr/>
      <dgm:t>
        <a:bodyPr/>
        <a:lstStyle/>
        <a:p>
          <a:endParaRPr lang="en-US"/>
        </a:p>
      </dgm:t>
    </dgm:pt>
    <dgm:pt modelId="{689F561D-E9C3-4324-A3DE-8934A2A02E9B}">
      <dgm:prSet/>
      <dgm:spPr/>
      <dgm:t>
        <a:bodyPr/>
        <a:lstStyle/>
        <a:p>
          <a:pPr>
            <a:defRPr cap="all"/>
          </a:pPr>
          <a:r>
            <a:rPr lang="en-US" dirty="0"/>
            <a:t>Skills: Administrative, organization, email management, scheduling</a:t>
          </a:r>
        </a:p>
      </dgm:t>
    </dgm:pt>
    <dgm:pt modelId="{0DEB54D3-AD16-41F1-AA99-B633E0EF7824}" type="parTrans" cxnId="{7867419D-F1C2-4AF9-A1B0-86954E05187A}">
      <dgm:prSet/>
      <dgm:spPr/>
      <dgm:t>
        <a:bodyPr/>
        <a:lstStyle/>
        <a:p>
          <a:endParaRPr lang="en-US"/>
        </a:p>
      </dgm:t>
    </dgm:pt>
    <dgm:pt modelId="{78B08D44-CF1C-4C1F-A376-ECB4D8EF07FD}" type="sibTrans" cxnId="{7867419D-F1C2-4AF9-A1B0-86954E05187A}">
      <dgm:prSet/>
      <dgm:spPr/>
      <dgm:t>
        <a:bodyPr/>
        <a:lstStyle/>
        <a:p>
          <a:endParaRPr lang="en-US"/>
        </a:p>
      </dgm:t>
    </dgm:pt>
    <dgm:pt modelId="{992609EA-34B4-479D-B060-825F8162F995}">
      <dgm:prSet/>
      <dgm:spPr/>
      <dgm:t>
        <a:bodyPr/>
        <a:lstStyle/>
        <a:p>
          <a:pPr>
            <a:defRPr cap="all"/>
          </a:pPr>
          <a:r>
            <a:rPr lang="en-US" dirty="0"/>
            <a:t>Why: Business owners globally need remote assistants</a:t>
          </a:r>
        </a:p>
      </dgm:t>
    </dgm:pt>
    <dgm:pt modelId="{DDAC82E3-17BF-49ED-9662-DA54896015CE}" type="parTrans" cxnId="{DF9CAAC6-4A87-424C-9B70-3DDA46262443}">
      <dgm:prSet/>
      <dgm:spPr/>
      <dgm:t>
        <a:bodyPr/>
        <a:lstStyle/>
        <a:p>
          <a:endParaRPr lang="en-US"/>
        </a:p>
      </dgm:t>
    </dgm:pt>
    <dgm:pt modelId="{1D78BFB3-8300-46F5-A3D2-689CFA08DFD0}" type="sibTrans" cxnId="{DF9CAAC6-4A87-424C-9B70-3DDA46262443}">
      <dgm:prSet/>
      <dgm:spPr/>
      <dgm:t>
        <a:bodyPr/>
        <a:lstStyle/>
        <a:p>
          <a:endParaRPr lang="en-US"/>
        </a:p>
      </dgm:t>
    </dgm:pt>
    <dgm:pt modelId="{7957A53F-25A4-47DB-A3B0-0AD6D11B1559}" type="pres">
      <dgm:prSet presAssocID="{687AAD94-80BC-4B4A-A543-2ECE2D355F01}" presName="root" presStyleCnt="0">
        <dgm:presLayoutVars>
          <dgm:dir/>
          <dgm:resizeHandles val="exact"/>
        </dgm:presLayoutVars>
      </dgm:prSet>
      <dgm:spPr/>
    </dgm:pt>
    <dgm:pt modelId="{C1CBA8EF-BD16-414D-9128-90E2B0DAAA32}" type="pres">
      <dgm:prSet presAssocID="{E97884EA-0452-4656-90E7-97729A6BF21C}" presName="compNode" presStyleCnt="0"/>
      <dgm:spPr/>
    </dgm:pt>
    <dgm:pt modelId="{6E196847-C683-453B-AF52-8D26EC8B9099}" type="pres">
      <dgm:prSet presAssocID="{E97884EA-0452-4656-90E7-97729A6BF21C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B6256102-BAE3-4A45-BB9B-6CDFB62EE62C}" type="pres">
      <dgm:prSet presAssocID="{E97884EA-0452-4656-90E7-97729A6BF21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gon Dance"/>
        </a:ext>
      </dgm:extLst>
    </dgm:pt>
    <dgm:pt modelId="{861EB44E-0871-4344-8D48-FDDD3F0895B8}" type="pres">
      <dgm:prSet presAssocID="{E97884EA-0452-4656-90E7-97729A6BF21C}" presName="spaceRect" presStyleCnt="0"/>
      <dgm:spPr/>
    </dgm:pt>
    <dgm:pt modelId="{22DE3CFC-041D-4814-A0A8-5BB909B68F63}" type="pres">
      <dgm:prSet presAssocID="{E97884EA-0452-4656-90E7-97729A6BF21C}" presName="textRect" presStyleLbl="revTx" presStyleIdx="0" presStyleCnt="3">
        <dgm:presLayoutVars>
          <dgm:chMax val="1"/>
          <dgm:chPref val="1"/>
        </dgm:presLayoutVars>
      </dgm:prSet>
      <dgm:spPr/>
    </dgm:pt>
    <dgm:pt modelId="{AA8B3C3A-2C31-4580-B87B-6D65616A7DA5}" type="pres">
      <dgm:prSet presAssocID="{9F7D548A-ED40-4E1B-945C-59C05AEDDA68}" presName="sibTrans" presStyleCnt="0"/>
      <dgm:spPr/>
    </dgm:pt>
    <dgm:pt modelId="{D8326F6E-B2F6-43B0-B82D-369C22CB47F8}" type="pres">
      <dgm:prSet presAssocID="{689F561D-E9C3-4324-A3DE-8934A2A02E9B}" presName="compNode" presStyleCnt="0"/>
      <dgm:spPr/>
    </dgm:pt>
    <dgm:pt modelId="{29483245-85C4-4E79-99EC-E55E3724ECF1}" type="pres">
      <dgm:prSet presAssocID="{689F561D-E9C3-4324-A3DE-8934A2A02E9B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E78C81E-B1A3-4E05-ACFB-292B4CF9784F}" type="pres">
      <dgm:prSet presAssocID="{689F561D-E9C3-4324-A3DE-8934A2A02E9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66DCA005-6038-4984-9D1E-EBADDDF6D775}" type="pres">
      <dgm:prSet presAssocID="{689F561D-E9C3-4324-A3DE-8934A2A02E9B}" presName="spaceRect" presStyleCnt="0"/>
      <dgm:spPr/>
    </dgm:pt>
    <dgm:pt modelId="{32D4BAD4-B6F8-45DD-962E-364A300B83DC}" type="pres">
      <dgm:prSet presAssocID="{689F561D-E9C3-4324-A3DE-8934A2A02E9B}" presName="textRect" presStyleLbl="revTx" presStyleIdx="1" presStyleCnt="3">
        <dgm:presLayoutVars>
          <dgm:chMax val="1"/>
          <dgm:chPref val="1"/>
        </dgm:presLayoutVars>
      </dgm:prSet>
      <dgm:spPr/>
    </dgm:pt>
    <dgm:pt modelId="{58767DE8-6845-49C9-AF04-6C3C30A54AD2}" type="pres">
      <dgm:prSet presAssocID="{78B08D44-CF1C-4C1F-A376-ECB4D8EF07FD}" presName="sibTrans" presStyleCnt="0"/>
      <dgm:spPr/>
    </dgm:pt>
    <dgm:pt modelId="{74E64C12-E265-42FA-8D78-ED8CC81C52C3}" type="pres">
      <dgm:prSet presAssocID="{992609EA-34B4-479D-B060-825F8162F995}" presName="compNode" presStyleCnt="0"/>
      <dgm:spPr/>
    </dgm:pt>
    <dgm:pt modelId="{8B183D76-F562-4041-9157-EB10077EB891}" type="pres">
      <dgm:prSet presAssocID="{992609EA-34B4-479D-B060-825F8162F99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F5530C30-3C2E-48C8-AA91-41BD81D8ED1E}" type="pres">
      <dgm:prSet presAssocID="{992609EA-34B4-479D-B060-825F8162F99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FF6D4CEC-164B-4E04-8D2E-ADF1735884B4}" type="pres">
      <dgm:prSet presAssocID="{992609EA-34B4-479D-B060-825F8162F995}" presName="spaceRect" presStyleCnt="0"/>
      <dgm:spPr/>
    </dgm:pt>
    <dgm:pt modelId="{8809D7C8-3968-4D3D-BFC0-B43CD7264B47}" type="pres">
      <dgm:prSet presAssocID="{992609EA-34B4-479D-B060-825F8162F99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7AB5242-0170-4F69-9CC7-AF716D3F3293}" srcId="{687AAD94-80BC-4B4A-A543-2ECE2D355F01}" destId="{E97884EA-0452-4656-90E7-97729A6BF21C}" srcOrd="0" destOrd="0" parTransId="{AA2FF101-C72E-42CF-864D-124DAC8576DB}" sibTransId="{9F7D548A-ED40-4E1B-945C-59C05AEDDA68}"/>
    <dgm:cxn modelId="{75013A98-96E7-47E5-A41F-346299F8CDAE}" type="presOf" srcId="{687AAD94-80BC-4B4A-A543-2ECE2D355F01}" destId="{7957A53F-25A4-47DB-A3B0-0AD6D11B1559}" srcOrd="0" destOrd="0" presId="urn:microsoft.com/office/officeart/2018/5/layout/IconLeafLabelList"/>
    <dgm:cxn modelId="{7867419D-F1C2-4AF9-A1B0-86954E05187A}" srcId="{687AAD94-80BC-4B4A-A543-2ECE2D355F01}" destId="{689F561D-E9C3-4324-A3DE-8934A2A02E9B}" srcOrd="1" destOrd="0" parTransId="{0DEB54D3-AD16-41F1-AA99-B633E0EF7824}" sibTransId="{78B08D44-CF1C-4C1F-A376-ECB4D8EF07FD}"/>
    <dgm:cxn modelId="{DF9CAAC6-4A87-424C-9B70-3DDA46262443}" srcId="{687AAD94-80BC-4B4A-A543-2ECE2D355F01}" destId="{992609EA-34B4-479D-B060-825F8162F995}" srcOrd="2" destOrd="0" parTransId="{DDAC82E3-17BF-49ED-9662-DA54896015CE}" sibTransId="{1D78BFB3-8300-46F5-A3D2-689CFA08DFD0}"/>
    <dgm:cxn modelId="{D25273CF-ED88-4C61-8DF6-6BF8B3412FF2}" type="presOf" srcId="{992609EA-34B4-479D-B060-825F8162F995}" destId="{8809D7C8-3968-4D3D-BFC0-B43CD7264B47}" srcOrd="0" destOrd="0" presId="urn:microsoft.com/office/officeart/2018/5/layout/IconLeafLabelList"/>
    <dgm:cxn modelId="{F240A0DC-AB3F-4FBF-841F-31BFC4487E62}" type="presOf" srcId="{E97884EA-0452-4656-90E7-97729A6BF21C}" destId="{22DE3CFC-041D-4814-A0A8-5BB909B68F63}" srcOrd="0" destOrd="0" presId="urn:microsoft.com/office/officeart/2018/5/layout/IconLeafLabelList"/>
    <dgm:cxn modelId="{9CC3FBF9-F27E-4D0A-B834-4D0AEB21C9E8}" type="presOf" srcId="{689F561D-E9C3-4324-A3DE-8934A2A02E9B}" destId="{32D4BAD4-B6F8-45DD-962E-364A300B83DC}" srcOrd="0" destOrd="0" presId="urn:microsoft.com/office/officeart/2018/5/layout/IconLeafLabelList"/>
    <dgm:cxn modelId="{88245B31-B2F7-4CBA-8AD1-3DA2E67FF102}" type="presParOf" srcId="{7957A53F-25A4-47DB-A3B0-0AD6D11B1559}" destId="{C1CBA8EF-BD16-414D-9128-90E2B0DAAA32}" srcOrd="0" destOrd="0" presId="urn:microsoft.com/office/officeart/2018/5/layout/IconLeafLabelList"/>
    <dgm:cxn modelId="{43F7FAE9-1509-4997-A7AA-B0FEF89EA44B}" type="presParOf" srcId="{C1CBA8EF-BD16-414D-9128-90E2B0DAAA32}" destId="{6E196847-C683-453B-AF52-8D26EC8B9099}" srcOrd="0" destOrd="0" presId="urn:microsoft.com/office/officeart/2018/5/layout/IconLeafLabelList"/>
    <dgm:cxn modelId="{27B357C3-2D53-424E-80E4-E6898C4F6D4E}" type="presParOf" srcId="{C1CBA8EF-BD16-414D-9128-90E2B0DAAA32}" destId="{B6256102-BAE3-4A45-BB9B-6CDFB62EE62C}" srcOrd="1" destOrd="0" presId="urn:microsoft.com/office/officeart/2018/5/layout/IconLeafLabelList"/>
    <dgm:cxn modelId="{F942CB8A-4107-474E-9487-2C2BBC175626}" type="presParOf" srcId="{C1CBA8EF-BD16-414D-9128-90E2B0DAAA32}" destId="{861EB44E-0871-4344-8D48-FDDD3F0895B8}" srcOrd="2" destOrd="0" presId="urn:microsoft.com/office/officeart/2018/5/layout/IconLeafLabelList"/>
    <dgm:cxn modelId="{1FEE16C5-984F-4B24-AA13-242F67DEF6AE}" type="presParOf" srcId="{C1CBA8EF-BD16-414D-9128-90E2B0DAAA32}" destId="{22DE3CFC-041D-4814-A0A8-5BB909B68F63}" srcOrd="3" destOrd="0" presId="urn:microsoft.com/office/officeart/2018/5/layout/IconLeafLabelList"/>
    <dgm:cxn modelId="{11696DA2-B4B2-407C-B2A9-E120B34281B4}" type="presParOf" srcId="{7957A53F-25A4-47DB-A3B0-0AD6D11B1559}" destId="{AA8B3C3A-2C31-4580-B87B-6D65616A7DA5}" srcOrd="1" destOrd="0" presId="urn:microsoft.com/office/officeart/2018/5/layout/IconLeafLabelList"/>
    <dgm:cxn modelId="{9BED42FA-3307-4E20-BA83-FC4AB7B3ADB1}" type="presParOf" srcId="{7957A53F-25A4-47DB-A3B0-0AD6D11B1559}" destId="{D8326F6E-B2F6-43B0-B82D-369C22CB47F8}" srcOrd="2" destOrd="0" presId="urn:microsoft.com/office/officeart/2018/5/layout/IconLeafLabelList"/>
    <dgm:cxn modelId="{ADF07E2A-3992-4D49-BCB3-AFD155C1337E}" type="presParOf" srcId="{D8326F6E-B2F6-43B0-B82D-369C22CB47F8}" destId="{29483245-85C4-4E79-99EC-E55E3724ECF1}" srcOrd="0" destOrd="0" presId="urn:microsoft.com/office/officeart/2018/5/layout/IconLeafLabelList"/>
    <dgm:cxn modelId="{2FED199D-B2AE-4EE2-A323-C399C594DB07}" type="presParOf" srcId="{D8326F6E-B2F6-43B0-B82D-369C22CB47F8}" destId="{6E78C81E-B1A3-4E05-ACFB-292B4CF9784F}" srcOrd="1" destOrd="0" presId="urn:microsoft.com/office/officeart/2018/5/layout/IconLeafLabelList"/>
    <dgm:cxn modelId="{8F837F44-2B55-4093-9A2D-DF9F13CC3270}" type="presParOf" srcId="{D8326F6E-B2F6-43B0-B82D-369C22CB47F8}" destId="{66DCA005-6038-4984-9D1E-EBADDDF6D775}" srcOrd="2" destOrd="0" presId="urn:microsoft.com/office/officeart/2018/5/layout/IconLeafLabelList"/>
    <dgm:cxn modelId="{E3A2FC10-DBB0-4515-B1D2-4E09A36532C7}" type="presParOf" srcId="{D8326F6E-B2F6-43B0-B82D-369C22CB47F8}" destId="{32D4BAD4-B6F8-45DD-962E-364A300B83DC}" srcOrd="3" destOrd="0" presId="urn:microsoft.com/office/officeart/2018/5/layout/IconLeafLabelList"/>
    <dgm:cxn modelId="{FE4673C0-AFCA-440A-A83E-CDD0A38EDD8D}" type="presParOf" srcId="{7957A53F-25A4-47DB-A3B0-0AD6D11B1559}" destId="{58767DE8-6845-49C9-AF04-6C3C30A54AD2}" srcOrd="3" destOrd="0" presId="urn:microsoft.com/office/officeart/2018/5/layout/IconLeafLabelList"/>
    <dgm:cxn modelId="{3D29A5FD-FE15-4366-9DD9-A84398648F0D}" type="presParOf" srcId="{7957A53F-25A4-47DB-A3B0-0AD6D11B1559}" destId="{74E64C12-E265-42FA-8D78-ED8CC81C52C3}" srcOrd="4" destOrd="0" presId="urn:microsoft.com/office/officeart/2018/5/layout/IconLeafLabelList"/>
    <dgm:cxn modelId="{1E161D1E-E796-4669-9A49-4067C6AF390F}" type="presParOf" srcId="{74E64C12-E265-42FA-8D78-ED8CC81C52C3}" destId="{8B183D76-F562-4041-9157-EB10077EB891}" srcOrd="0" destOrd="0" presId="urn:microsoft.com/office/officeart/2018/5/layout/IconLeafLabelList"/>
    <dgm:cxn modelId="{92ECEEAD-57A8-4970-A72D-2AEB68CE6CFA}" type="presParOf" srcId="{74E64C12-E265-42FA-8D78-ED8CC81C52C3}" destId="{F5530C30-3C2E-48C8-AA91-41BD81D8ED1E}" srcOrd="1" destOrd="0" presId="urn:microsoft.com/office/officeart/2018/5/layout/IconLeafLabelList"/>
    <dgm:cxn modelId="{09342BD1-AF5C-4589-ADF1-8F0E7D8C3B38}" type="presParOf" srcId="{74E64C12-E265-42FA-8D78-ED8CC81C52C3}" destId="{FF6D4CEC-164B-4E04-8D2E-ADF1735884B4}" srcOrd="2" destOrd="0" presId="urn:microsoft.com/office/officeart/2018/5/layout/IconLeafLabelList"/>
    <dgm:cxn modelId="{292805D9-56B6-4BCE-A16F-F4601F104636}" type="presParOf" srcId="{74E64C12-E265-42FA-8D78-ED8CC81C52C3}" destId="{8809D7C8-3968-4D3D-BFC0-B43CD7264B47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212E96-25E3-4827-ACEF-867789658226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42BFD2C-1F60-4C77-86AC-DD3E0005FAEC}">
      <dgm:prSet/>
      <dgm:spPr/>
      <dgm:t>
        <a:bodyPr/>
        <a:lstStyle/>
        <a:p>
          <a:r>
            <a:rPr lang="en-US" dirty="0"/>
            <a:t>Platforms: Etsy, </a:t>
          </a:r>
          <a:r>
            <a:rPr lang="en-US" dirty="0" err="1"/>
            <a:t>Gumroad</a:t>
          </a:r>
          <a:r>
            <a:rPr lang="en-US"/>
            <a:t>, Shopify, </a:t>
          </a:r>
          <a:r>
            <a:rPr lang="en-US" dirty="0"/>
            <a:t>personal website</a:t>
          </a:r>
        </a:p>
      </dgm:t>
    </dgm:pt>
    <dgm:pt modelId="{C43B280B-CB9F-460C-8EA2-25734F466918}" type="parTrans" cxnId="{1FE0A8F4-CAC2-46C0-938A-AED27115F7B1}">
      <dgm:prSet/>
      <dgm:spPr/>
      <dgm:t>
        <a:bodyPr/>
        <a:lstStyle/>
        <a:p>
          <a:endParaRPr lang="en-US"/>
        </a:p>
      </dgm:t>
    </dgm:pt>
    <dgm:pt modelId="{95760C34-2B70-48E3-8ED8-8713ECE626BF}" type="sibTrans" cxnId="{1FE0A8F4-CAC2-46C0-938A-AED27115F7B1}">
      <dgm:prSet/>
      <dgm:spPr/>
      <dgm:t>
        <a:bodyPr/>
        <a:lstStyle/>
        <a:p>
          <a:endParaRPr lang="en-US"/>
        </a:p>
      </dgm:t>
    </dgm:pt>
    <dgm:pt modelId="{FB40EE4E-F73B-4B11-86B1-67AE730C8488}">
      <dgm:prSet/>
      <dgm:spPr/>
      <dgm:t>
        <a:bodyPr/>
        <a:lstStyle/>
        <a:p>
          <a:r>
            <a:rPr lang="en-US"/>
            <a:t>Products: E-books, templates, printable designs, online courses</a:t>
          </a:r>
        </a:p>
      </dgm:t>
    </dgm:pt>
    <dgm:pt modelId="{DC2AA2EB-0237-4E0C-B236-78B32CF5F85E}" type="parTrans" cxnId="{7FA264BF-F8F3-49A7-A14F-4476F662D383}">
      <dgm:prSet/>
      <dgm:spPr/>
      <dgm:t>
        <a:bodyPr/>
        <a:lstStyle/>
        <a:p>
          <a:endParaRPr lang="en-US"/>
        </a:p>
      </dgm:t>
    </dgm:pt>
    <dgm:pt modelId="{759335BF-0505-4AC7-A7BE-1A113C620951}" type="sibTrans" cxnId="{7FA264BF-F8F3-49A7-A14F-4476F662D383}">
      <dgm:prSet/>
      <dgm:spPr/>
      <dgm:t>
        <a:bodyPr/>
        <a:lstStyle/>
        <a:p>
          <a:endParaRPr lang="en-US"/>
        </a:p>
      </dgm:t>
    </dgm:pt>
    <dgm:pt modelId="{7C523AB6-0EAC-4FFE-A467-4C290AC868F6}">
      <dgm:prSet/>
      <dgm:spPr/>
      <dgm:t>
        <a:bodyPr/>
        <a:lstStyle/>
        <a:p>
          <a:r>
            <a:rPr lang="en-US"/>
            <a:t>Why: Generate passive income after product creation</a:t>
          </a:r>
        </a:p>
      </dgm:t>
    </dgm:pt>
    <dgm:pt modelId="{76F270A9-F890-4A16-873E-F83C06381085}" type="parTrans" cxnId="{63A7652E-3507-4EC0-94CB-8ECDC105B2D6}">
      <dgm:prSet/>
      <dgm:spPr/>
      <dgm:t>
        <a:bodyPr/>
        <a:lstStyle/>
        <a:p>
          <a:endParaRPr lang="en-US"/>
        </a:p>
      </dgm:t>
    </dgm:pt>
    <dgm:pt modelId="{3E904756-B271-4B3A-95DF-B0D1C13C7D0D}" type="sibTrans" cxnId="{63A7652E-3507-4EC0-94CB-8ECDC105B2D6}">
      <dgm:prSet/>
      <dgm:spPr/>
      <dgm:t>
        <a:bodyPr/>
        <a:lstStyle/>
        <a:p>
          <a:endParaRPr lang="en-US"/>
        </a:p>
      </dgm:t>
    </dgm:pt>
    <dgm:pt modelId="{D72A8BC6-014D-4799-A73E-50C19FD70178}" type="pres">
      <dgm:prSet presAssocID="{FF212E96-25E3-4827-ACEF-867789658226}" presName="diagram" presStyleCnt="0">
        <dgm:presLayoutVars>
          <dgm:dir/>
          <dgm:resizeHandles val="exact"/>
        </dgm:presLayoutVars>
      </dgm:prSet>
      <dgm:spPr/>
    </dgm:pt>
    <dgm:pt modelId="{BF194E64-2F3E-40CA-A714-97AB6E1B3514}" type="pres">
      <dgm:prSet presAssocID="{D42BFD2C-1F60-4C77-86AC-DD3E0005FAEC}" presName="node" presStyleLbl="node1" presStyleIdx="0" presStyleCnt="3">
        <dgm:presLayoutVars>
          <dgm:bulletEnabled val="1"/>
        </dgm:presLayoutVars>
      </dgm:prSet>
      <dgm:spPr/>
    </dgm:pt>
    <dgm:pt modelId="{20D87DAF-8BAB-4C5B-A2FC-DF3B4053D7D2}" type="pres">
      <dgm:prSet presAssocID="{95760C34-2B70-48E3-8ED8-8713ECE626BF}" presName="sibTrans" presStyleCnt="0"/>
      <dgm:spPr/>
    </dgm:pt>
    <dgm:pt modelId="{38F40758-93C3-4873-84E2-DC7F93A43B74}" type="pres">
      <dgm:prSet presAssocID="{FB40EE4E-F73B-4B11-86B1-67AE730C8488}" presName="node" presStyleLbl="node1" presStyleIdx="1" presStyleCnt="3">
        <dgm:presLayoutVars>
          <dgm:bulletEnabled val="1"/>
        </dgm:presLayoutVars>
      </dgm:prSet>
      <dgm:spPr/>
    </dgm:pt>
    <dgm:pt modelId="{F70D62F8-383C-4B00-B853-5C3BB9664DDB}" type="pres">
      <dgm:prSet presAssocID="{759335BF-0505-4AC7-A7BE-1A113C620951}" presName="sibTrans" presStyleCnt="0"/>
      <dgm:spPr/>
    </dgm:pt>
    <dgm:pt modelId="{0FDC5B18-DCE4-4194-8C29-1637327D871D}" type="pres">
      <dgm:prSet presAssocID="{7C523AB6-0EAC-4FFE-A467-4C290AC868F6}" presName="node" presStyleLbl="node1" presStyleIdx="2" presStyleCnt="3">
        <dgm:presLayoutVars>
          <dgm:bulletEnabled val="1"/>
        </dgm:presLayoutVars>
      </dgm:prSet>
      <dgm:spPr/>
    </dgm:pt>
  </dgm:ptLst>
  <dgm:cxnLst>
    <dgm:cxn modelId="{1FA9C02B-7E3E-4978-9B4B-D4AF9078A0D3}" type="presOf" srcId="{FF212E96-25E3-4827-ACEF-867789658226}" destId="{D72A8BC6-014D-4799-A73E-50C19FD70178}" srcOrd="0" destOrd="0" presId="urn:microsoft.com/office/officeart/2005/8/layout/default"/>
    <dgm:cxn modelId="{63A7652E-3507-4EC0-94CB-8ECDC105B2D6}" srcId="{FF212E96-25E3-4827-ACEF-867789658226}" destId="{7C523AB6-0EAC-4FFE-A467-4C290AC868F6}" srcOrd="2" destOrd="0" parTransId="{76F270A9-F890-4A16-873E-F83C06381085}" sibTransId="{3E904756-B271-4B3A-95DF-B0D1C13C7D0D}"/>
    <dgm:cxn modelId="{80754842-AA7C-4029-A8EC-DA66FE6FAB71}" type="presOf" srcId="{7C523AB6-0EAC-4FFE-A467-4C290AC868F6}" destId="{0FDC5B18-DCE4-4194-8C29-1637327D871D}" srcOrd="0" destOrd="0" presId="urn:microsoft.com/office/officeart/2005/8/layout/default"/>
    <dgm:cxn modelId="{6C38E0B0-D304-4ED9-AD01-26A41E4A2973}" type="presOf" srcId="{FB40EE4E-F73B-4B11-86B1-67AE730C8488}" destId="{38F40758-93C3-4873-84E2-DC7F93A43B74}" srcOrd="0" destOrd="0" presId="urn:microsoft.com/office/officeart/2005/8/layout/default"/>
    <dgm:cxn modelId="{7FA264BF-F8F3-49A7-A14F-4476F662D383}" srcId="{FF212E96-25E3-4827-ACEF-867789658226}" destId="{FB40EE4E-F73B-4B11-86B1-67AE730C8488}" srcOrd="1" destOrd="0" parTransId="{DC2AA2EB-0237-4E0C-B236-78B32CF5F85E}" sibTransId="{759335BF-0505-4AC7-A7BE-1A113C620951}"/>
    <dgm:cxn modelId="{2B7CC0DA-EFE3-42F8-8AFC-7A971E4397C5}" type="presOf" srcId="{D42BFD2C-1F60-4C77-86AC-DD3E0005FAEC}" destId="{BF194E64-2F3E-40CA-A714-97AB6E1B3514}" srcOrd="0" destOrd="0" presId="urn:microsoft.com/office/officeart/2005/8/layout/default"/>
    <dgm:cxn modelId="{1FE0A8F4-CAC2-46C0-938A-AED27115F7B1}" srcId="{FF212E96-25E3-4827-ACEF-867789658226}" destId="{D42BFD2C-1F60-4C77-86AC-DD3E0005FAEC}" srcOrd="0" destOrd="0" parTransId="{C43B280B-CB9F-460C-8EA2-25734F466918}" sibTransId="{95760C34-2B70-48E3-8ED8-8713ECE626BF}"/>
    <dgm:cxn modelId="{7164E9D4-4154-4D35-8937-A47F0BBCA8B9}" type="presParOf" srcId="{D72A8BC6-014D-4799-A73E-50C19FD70178}" destId="{BF194E64-2F3E-40CA-A714-97AB6E1B3514}" srcOrd="0" destOrd="0" presId="urn:microsoft.com/office/officeart/2005/8/layout/default"/>
    <dgm:cxn modelId="{90D47F45-9A13-4ED0-B13A-F21CB8C0C0EC}" type="presParOf" srcId="{D72A8BC6-014D-4799-A73E-50C19FD70178}" destId="{20D87DAF-8BAB-4C5B-A2FC-DF3B4053D7D2}" srcOrd="1" destOrd="0" presId="urn:microsoft.com/office/officeart/2005/8/layout/default"/>
    <dgm:cxn modelId="{EBF643FC-DE86-486C-9E97-8F94C4A2E7B2}" type="presParOf" srcId="{D72A8BC6-014D-4799-A73E-50C19FD70178}" destId="{38F40758-93C3-4873-84E2-DC7F93A43B74}" srcOrd="2" destOrd="0" presId="urn:microsoft.com/office/officeart/2005/8/layout/default"/>
    <dgm:cxn modelId="{E3BC3850-92E5-47D4-A64D-B4063192EF2C}" type="presParOf" srcId="{D72A8BC6-014D-4799-A73E-50C19FD70178}" destId="{F70D62F8-383C-4B00-B853-5C3BB9664DDB}" srcOrd="3" destOrd="0" presId="urn:microsoft.com/office/officeart/2005/8/layout/default"/>
    <dgm:cxn modelId="{CDA626EA-93AB-43E7-AA97-B94CD20C7745}" type="presParOf" srcId="{D72A8BC6-014D-4799-A73E-50C19FD70178}" destId="{0FDC5B18-DCE4-4194-8C29-1637327D871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7850F2-1445-4ABA-898F-4BCE21F16FD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B6E9C20-93B7-4B72-8B46-0BD1C41FF5CF}">
      <dgm:prSet/>
      <dgm:spPr/>
      <dgm:t>
        <a:bodyPr/>
        <a:lstStyle/>
        <a:p>
          <a:r>
            <a:rPr lang="en-US"/>
            <a:t>Platforms: Amazon Associates, ClickBank, ShareASale</a:t>
          </a:r>
        </a:p>
      </dgm:t>
    </dgm:pt>
    <dgm:pt modelId="{4502C9D7-B948-40DB-9349-B19A00799028}" type="parTrans" cxnId="{7ABA8A15-6E5F-4203-992C-2465DE4C0515}">
      <dgm:prSet/>
      <dgm:spPr/>
      <dgm:t>
        <a:bodyPr/>
        <a:lstStyle/>
        <a:p>
          <a:endParaRPr lang="en-US"/>
        </a:p>
      </dgm:t>
    </dgm:pt>
    <dgm:pt modelId="{0916C0C4-B43F-4E14-BCE2-4E9F70A603AB}" type="sibTrans" cxnId="{7ABA8A15-6E5F-4203-992C-2465DE4C0515}">
      <dgm:prSet/>
      <dgm:spPr/>
      <dgm:t>
        <a:bodyPr/>
        <a:lstStyle/>
        <a:p>
          <a:endParaRPr lang="en-US"/>
        </a:p>
      </dgm:t>
    </dgm:pt>
    <dgm:pt modelId="{41929175-BA12-46DD-8615-88D3A7FB8709}">
      <dgm:prSet/>
      <dgm:spPr/>
      <dgm:t>
        <a:bodyPr/>
        <a:lstStyle/>
        <a:p>
          <a:r>
            <a:rPr lang="en-US"/>
            <a:t>Skills: Content creation (blogs, YouTube, social media), SEO</a:t>
          </a:r>
        </a:p>
      </dgm:t>
    </dgm:pt>
    <dgm:pt modelId="{D7086555-7B45-41D2-A525-6A36EE3E7F19}" type="parTrans" cxnId="{F624D179-623F-4790-9B07-7AB2B962BB1F}">
      <dgm:prSet/>
      <dgm:spPr/>
      <dgm:t>
        <a:bodyPr/>
        <a:lstStyle/>
        <a:p>
          <a:endParaRPr lang="en-US"/>
        </a:p>
      </dgm:t>
    </dgm:pt>
    <dgm:pt modelId="{1121B49B-E46F-4359-9B19-0959EF25DEC8}" type="sibTrans" cxnId="{F624D179-623F-4790-9B07-7AB2B962BB1F}">
      <dgm:prSet/>
      <dgm:spPr/>
      <dgm:t>
        <a:bodyPr/>
        <a:lstStyle/>
        <a:p>
          <a:endParaRPr lang="en-US"/>
        </a:p>
      </dgm:t>
    </dgm:pt>
    <dgm:pt modelId="{F6E36FF1-F7E9-435A-BBA5-2E9BEE141D9C}">
      <dgm:prSet/>
      <dgm:spPr/>
      <dgm:t>
        <a:bodyPr/>
        <a:lstStyle/>
        <a:p>
          <a:r>
            <a:rPr lang="en-US"/>
            <a:t>Why: Earn commissions by promoting products anywhere</a:t>
          </a:r>
        </a:p>
      </dgm:t>
    </dgm:pt>
    <dgm:pt modelId="{13F258AA-52BE-4EC4-9123-26685180A907}" type="parTrans" cxnId="{8D4C8446-18CA-49C1-92FD-A7B192A478FC}">
      <dgm:prSet/>
      <dgm:spPr/>
      <dgm:t>
        <a:bodyPr/>
        <a:lstStyle/>
        <a:p>
          <a:endParaRPr lang="en-US"/>
        </a:p>
      </dgm:t>
    </dgm:pt>
    <dgm:pt modelId="{ED5D5106-2544-4DCA-ACEB-16F62653B269}" type="sibTrans" cxnId="{8D4C8446-18CA-49C1-92FD-A7B192A478FC}">
      <dgm:prSet/>
      <dgm:spPr/>
      <dgm:t>
        <a:bodyPr/>
        <a:lstStyle/>
        <a:p>
          <a:endParaRPr lang="en-US"/>
        </a:p>
      </dgm:t>
    </dgm:pt>
    <dgm:pt modelId="{F53921A9-BDC3-4F5A-966F-E2CAEE4A63AE}" type="pres">
      <dgm:prSet presAssocID="{D27850F2-1445-4ABA-898F-4BCE21F16FD8}" presName="root" presStyleCnt="0">
        <dgm:presLayoutVars>
          <dgm:dir/>
          <dgm:resizeHandles val="exact"/>
        </dgm:presLayoutVars>
      </dgm:prSet>
      <dgm:spPr/>
    </dgm:pt>
    <dgm:pt modelId="{EF1D27F3-BACA-4868-A2DA-1E9F7FD5681B}" type="pres">
      <dgm:prSet presAssocID="{3B6E9C20-93B7-4B72-8B46-0BD1C41FF5CF}" presName="compNode" presStyleCnt="0"/>
      <dgm:spPr/>
    </dgm:pt>
    <dgm:pt modelId="{1240E0DC-6838-4294-9D55-36CBCC34F8F5}" type="pres">
      <dgm:prSet presAssocID="{3B6E9C20-93B7-4B72-8B46-0BD1C41FF5C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191CF452-312B-4EE3-B95F-F3561293F29D}" type="pres">
      <dgm:prSet presAssocID="{3B6E9C20-93B7-4B72-8B46-0BD1C41FF5CF}" presName="spaceRect" presStyleCnt="0"/>
      <dgm:spPr/>
    </dgm:pt>
    <dgm:pt modelId="{DE50FBA5-28D2-45C4-B51A-46FD4672FA40}" type="pres">
      <dgm:prSet presAssocID="{3B6E9C20-93B7-4B72-8B46-0BD1C41FF5CF}" presName="textRect" presStyleLbl="revTx" presStyleIdx="0" presStyleCnt="3">
        <dgm:presLayoutVars>
          <dgm:chMax val="1"/>
          <dgm:chPref val="1"/>
        </dgm:presLayoutVars>
      </dgm:prSet>
      <dgm:spPr/>
    </dgm:pt>
    <dgm:pt modelId="{7D7ACDFE-E411-4D51-A6FF-203F708B2693}" type="pres">
      <dgm:prSet presAssocID="{0916C0C4-B43F-4E14-BCE2-4E9F70A603AB}" presName="sibTrans" presStyleCnt="0"/>
      <dgm:spPr/>
    </dgm:pt>
    <dgm:pt modelId="{8DFE3D22-3716-4D8C-9D16-410E792FCD30}" type="pres">
      <dgm:prSet presAssocID="{41929175-BA12-46DD-8615-88D3A7FB8709}" presName="compNode" presStyleCnt="0"/>
      <dgm:spPr/>
    </dgm:pt>
    <dgm:pt modelId="{0607323C-7372-42A8-BDB0-69989E4F86E1}" type="pres">
      <dgm:prSet presAssocID="{41929175-BA12-46DD-8615-88D3A7FB870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21647650-4DFF-4679-A073-61611EF0BE92}" type="pres">
      <dgm:prSet presAssocID="{41929175-BA12-46DD-8615-88D3A7FB8709}" presName="spaceRect" presStyleCnt="0"/>
      <dgm:spPr/>
    </dgm:pt>
    <dgm:pt modelId="{2765CC73-BFC8-4156-AE52-39E2D63C8855}" type="pres">
      <dgm:prSet presAssocID="{41929175-BA12-46DD-8615-88D3A7FB8709}" presName="textRect" presStyleLbl="revTx" presStyleIdx="1" presStyleCnt="3">
        <dgm:presLayoutVars>
          <dgm:chMax val="1"/>
          <dgm:chPref val="1"/>
        </dgm:presLayoutVars>
      </dgm:prSet>
      <dgm:spPr/>
    </dgm:pt>
    <dgm:pt modelId="{64389E42-FB97-4B10-AEB7-CD3F6E0C693B}" type="pres">
      <dgm:prSet presAssocID="{1121B49B-E46F-4359-9B19-0959EF25DEC8}" presName="sibTrans" presStyleCnt="0"/>
      <dgm:spPr/>
    </dgm:pt>
    <dgm:pt modelId="{669E7AF5-470A-45BB-BA09-D201BB949816}" type="pres">
      <dgm:prSet presAssocID="{F6E36FF1-F7E9-435A-BBA5-2E9BEE141D9C}" presName="compNode" presStyleCnt="0"/>
      <dgm:spPr/>
    </dgm:pt>
    <dgm:pt modelId="{56256549-DED2-4A66-ABC9-6D490FFD5C08}" type="pres">
      <dgm:prSet presAssocID="{F6E36FF1-F7E9-435A-BBA5-2E9BEE141D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B4FB00EC-640B-4C19-A565-77577AE01559}" type="pres">
      <dgm:prSet presAssocID="{F6E36FF1-F7E9-435A-BBA5-2E9BEE141D9C}" presName="spaceRect" presStyleCnt="0"/>
      <dgm:spPr/>
    </dgm:pt>
    <dgm:pt modelId="{106DDF96-71AE-453B-9E95-D30C9B88E51A}" type="pres">
      <dgm:prSet presAssocID="{F6E36FF1-F7E9-435A-BBA5-2E9BEE141D9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ABA8A15-6E5F-4203-992C-2465DE4C0515}" srcId="{D27850F2-1445-4ABA-898F-4BCE21F16FD8}" destId="{3B6E9C20-93B7-4B72-8B46-0BD1C41FF5CF}" srcOrd="0" destOrd="0" parTransId="{4502C9D7-B948-40DB-9349-B19A00799028}" sibTransId="{0916C0C4-B43F-4E14-BCE2-4E9F70A603AB}"/>
    <dgm:cxn modelId="{8D09AD3D-B95F-4B64-B58C-CCB6DCB2CE66}" type="presOf" srcId="{41929175-BA12-46DD-8615-88D3A7FB8709}" destId="{2765CC73-BFC8-4156-AE52-39E2D63C8855}" srcOrd="0" destOrd="0" presId="urn:microsoft.com/office/officeart/2018/2/layout/IconLabelList"/>
    <dgm:cxn modelId="{DD26905F-81A2-4E3B-BABB-304DDBBAE6E3}" type="presOf" srcId="{3B6E9C20-93B7-4B72-8B46-0BD1C41FF5CF}" destId="{DE50FBA5-28D2-45C4-B51A-46FD4672FA40}" srcOrd="0" destOrd="0" presId="urn:microsoft.com/office/officeart/2018/2/layout/IconLabelList"/>
    <dgm:cxn modelId="{8D4C8446-18CA-49C1-92FD-A7B192A478FC}" srcId="{D27850F2-1445-4ABA-898F-4BCE21F16FD8}" destId="{F6E36FF1-F7E9-435A-BBA5-2E9BEE141D9C}" srcOrd="2" destOrd="0" parTransId="{13F258AA-52BE-4EC4-9123-26685180A907}" sibTransId="{ED5D5106-2544-4DCA-ACEB-16F62653B269}"/>
    <dgm:cxn modelId="{F624D179-623F-4790-9B07-7AB2B962BB1F}" srcId="{D27850F2-1445-4ABA-898F-4BCE21F16FD8}" destId="{41929175-BA12-46DD-8615-88D3A7FB8709}" srcOrd="1" destOrd="0" parTransId="{D7086555-7B45-41D2-A525-6A36EE3E7F19}" sibTransId="{1121B49B-E46F-4359-9B19-0959EF25DEC8}"/>
    <dgm:cxn modelId="{736E30B3-A410-4722-98BF-86C750C63DDD}" type="presOf" srcId="{D27850F2-1445-4ABA-898F-4BCE21F16FD8}" destId="{F53921A9-BDC3-4F5A-966F-E2CAEE4A63AE}" srcOrd="0" destOrd="0" presId="urn:microsoft.com/office/officeart/2018/2/layout/IconLabelList"/>
    <dgm:cxn modelId="{F8982DB4-F084-4148-850B-FA15486E1F7E}" type="presOf" srcId="{F6E36FF1-F7E9-435A-BBA5-2E9BEE141D9C}" destId="{106DDF96-71AE-453B-9E95-D30C9B88E51A}" srcOrd="0" destOrd="0" presId="urn:microsoft.com/office/officeart/2018/2/layout/IconLabelList"/>
    <dgm:cxn modelId="{83A70EAE-5E12-420C-B16E-E96A8A46D2C8}" type="presParOf" srcId="{F53921A9-BDC3-4F5A-966F-E2CAEE4A63AE}" destId="{EF1D27F3-BACA-4868-A2DA-1E9F7FD5681B}" srcOrd="0" destOrd="0" presId="urn:microsoft.com/office/officeart/2018/2/layout/IconLabelList"/>
    <dgm:cxn modelId="{92737550-86EC-46CA-A385-4D8445455957}" type="presParOf" srcId="{EF1D27F3-BACA-4868-A2DA-1E9F7FD5681B}" destId="{1240E0DC-6838-4294-9D55-36CBCC34F8F5}" srcOrd="0" destOrd="0" presId="urn:microsoft.com/office/officeart/2018/2/layout/IconLabelList"/>
    <dgm:cxn modelId="{B0CC14E3-4FA5-4029-943A-A8ED2EA1D1F5}" type="presParOf" srcId="{EF1D27F3-BACA-4868-A2DA-1E9F7FD5681B}" destId="{191CF452-312B-4EE3-B95F-F3561293F29D}" srcOrd="1" destOrd="0" presId="urn:microsoft.com/office/officeart/2018/2/layout/IconLabelList"/>
    <dgm:cxn modelId="{496A4422-25C6-4E92-BCB4-E841B6078C8C}" type="presParOf" srcId="{EF1D27F3-BACA-4868-A2DA-1E9F7FD5681B}" destId="{DE50FBA5-28D2-45C4-B51A-46FD4672FA40}" srcOrd="2" destOrd="0" presId="urn:microsoft.com/office/officeart/2018/2/layout/IconLabelList"/>
    <dgm:cxn modelId="{33E3CCEF-2284-4FE5-B259-677998820666}" type="presParOf" srcId="{F53921A9-BDC3-4F5A-966F-E2CAEE4A63AE}" destId="{7D7ACDFE-E411-4D51-A6FF-203F708B2693}" srcOrd="1" destOrd="0" presId="urn:microsoft.com/office/officeart/2018/2/layout/IconLabelList"/>
    <dgm:cxn modelId="{C9370E67-F36C-4576-AC3A-D546C5D03198}" type="presParOf" srcId="{F53921A9-BDC3-4F5A-966F-E2CAEE4A63AE}" destId="{8DFE3D22-3716-4D8C-9D16-410E792FCD30}" srcOrd="2" destOrd="0" presId="urn:microsoft.com/office/officeart/2018/2/layout/IconLabelList"/>
    <dgm:cxn modelId="{A4AE1072-EB2D-435B-AC54-01111B112D6B}" type="presParOf" srcId="{8DFE3D22-3716-4D8C-9D16-410E792FCD30}" destId="{0607323C-7372-42A8-BDB0-69989E4F86E1}" srcOrd="0" destOrd="0" presId="urn:microsoft.com/office/officeart/2018/2/layout/IconLabelList"/>
    <dgm:cxn modelId="{8A5A9C14-869C-4946-9EFC-9DB74BDF1BEC}" type="presParOf" srcId="{8DFE3D22-3716-4D8C-9D16-410E792FCD30}" destId="{21647650-4DFF-4679-A073-61611EF0BE92}" srcOrd="1" destOrd="0" presId="urn:microsoft.com/office/officeart/2018/2/layout/IconLabelList"/>
    <dgm:cxn modelId="{2F7A110E-AA25-4EA4-A2C5-F8E2DE7B2332}" type="presParOf" srcId="{8DFE3D22-3716-4D8C-9D16-410E792FCD30}" destId="{2765CC73-BFC8-4156-AE52-39E2D63C8855}" srcOrd="2" destOrd="0" presId="urn:microsoft.com/office/officeart/2018/2/layout/IconLabelList"/>
    <dgm:cxn modelId="{BD226D35-3595-4EC8-9309-7714A1500EF2}" type="presParOf" srcId="{F53921A9-BDC3-4F5A-966F-E2CAEE4A63AE}" destId="{64389E42-FB97-4B10-AEB7-CD3F6E0C693B}" srcOrd="3" destOrd="0" presId="urn:microsoft.com/office/officeart/2018/2/layout/IconLabelList"/>
    <dgm:cxn modelId="{AB1644F6-0015-45ED-85E5-DDC08434DBFB}" type="presParOf" srcId="{F53921A9-BDC3-4F5A-966F-E2CAEE4A63AE}" destId="{669E7AF5-470A-45BB-BA09-D201BB949816}" srcOrd="4" destOrd="0" presId="urn:microsoft.com/office/officeart/2018/2/layout/IconLabelList"/>
    <dgm:cxn modelId="{2BB66AA4-F434-4A04-BD9E-96E00B5E7538}" type="presParOf" srcId="{669E7AF5-470A-45BB-BA09-D201BB949816}" destId="{56256549-DED2-4A66-ABC9-6D490FFD5C08}" srcOrd="0" destOrd="0" presId="urn:microsoft.com/office/officeart/2018/2/layout/IconLabelList"/>
    <dgm:cxn modelId="{FEE55E82-615D-45AE-A5BF-A67FD558E125}" type="presParOf" srcId="{669E7AF5-470A-45BB-BA09-D201BB949816}" destId="{B4FB00EC-640B-4C19-A565-77577AE01559}" srcOrd="1" destOrd="0" presId="urn:microsoft.com/office/officeart/2018/2/layout/IconLabelList"/>
    <dgm:cxn modelId="{B27CDF08-C616-4F9F-BC58-0BDF52776987}" type="presParOf" srcId="{669E7AF5-470A-45BB-BA09-D201BB949816}" destId="{106DDF96-71AE-453B-9E95-D30C9B88E51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CB9DD-A467-4E54-8908-825C70C5328C}">
      <dsp:nvSpPr>
        <dsp:cNvPr id="0" name=""/>
        <dsp:cNvSpPr/>
      </dsp:nvSpPr>
      <dsp:spPr>
        <a:xfrm>
          <a:off x="0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B48E9-AF55-4317-A4F3-145B7D6A306F}">
      <dsp:nvSpPr>
        <dsp:cNvPr id="0" name=""/>
        <dsp:cNvSpPr/>
      </dsp:nvSpPr>
      <dsp:spPr>
        <a:xfrm>
          <a:off x="243244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Platforms: Upwork, Fiverr, Freelancer</a:t>
          </a:r>
        </a:p>
      </dsp:txBody>
      <dsp:txXfrm>
        <a:off x="283960" y="1066136"/>
        <a:ext cx="2107770" cy="1308711"/>
      </dsp:txXfrm>
    </dsp:sp>
    <dsp:sp modelId="{D63116FD-A841-4504-8706-5FE88F83C137}">
      <dsp:nvSpPr>
        <dsp:cNvPr id="0" name=""/>
        <dsp:cNvSpPr/>
      </dsp:nvSpPr>
      <dsp:spPr>
        <a:xfrm>
          <a:off x="2675691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5BF54-4509-4E9D-A66F-140D02810BCE}">
      <dsp:nvSpPr>
        <dsp:cNvPr id="0" name=""/>
        <dsp:cNvSpPr/>
      </dsp:nvSpPr>
      <dsp:spPr>
        <a:xfrm>
          <a:off x="2918936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Skills: Writing, grammar, research, niche expertise</a:t>
          </a:r>
        </a:p>
      </dsp:txBody>
      <dsp:txXfrm>
        <a:off x="2959652" y="1066136"/>
        <a:ext cx="2107770" cy="1308711"/>
      </dsp:txXfrm>
    </dsp:sp>
    <dsp:sp modelId="{BE7E3553-C3A6-4F60-A7EF-2382AF246E61}">
      <dsp:nvSpPr>
        <dsp:cNvPr id="0" name=""/>
        <dsp:cNvSpPr/>
      </dsp:nvSpPr>
      <dsp:spPr>
        <a:xfrm>
          <a:off x="5351383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A045E-9C9C-4CC1-96B9-F1E3CB616CB7}">
      <dsp:nvSpPr>
        <dsp:cNvPr id="0" name=""/>
        <dsp:cNvSpPr/>
      </dsp:nvSpPr>
      <dsp:spPr>
        <a:xfrm>
          <a:off x="5594627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Why: In demand globally, location-independent work</a:t>
          </a:r>
        </a:p>
      </dsp:txBody>
      <dsp:txXfrm>
        <a:off x="5635343" y="1066136"/>
        <a:ext cx="2107770" cy="1308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F6DB8-1946-4790-9BC8-020DCEB919EC}">
      <dsp:nvSpPr>
        <dsp:cNvPr id="0" name=""/>
        <dsp:cNvSpPr/>
      </dsp:nvSpPr>
      <dsp:spPr>
        <a:xfrm>
          <a:off x="848329" y="605903"/>
          <a:ext cx="978295" cy="9782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D92E0-F152-43BB-BB32-8AE7FECE0187}">
      <dsp:nvSpPr>
        <dsp:cNvPr id="0" name=""/>
        <dsp:cNvSpPr/>
      </dsp:nvSpPr>
      <dsp:spPr>
        <a:xfrm>
          <a:off x="250482" y="1883998"/>
          <a:ext cx="21739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Platforms: </a:t>
          </a:r>
          <a:r>
            <a:rPr lang="en-US" sz="1700" kern="1200" dirty="0" err="1"/>
            <a:t>Studypool</a:t>
          </a:r>
          <a:r>
            <a:rPr lang="en-US" sz="1700" kern="1200" dirty="0"/>
            <a:t>, </a:t>
          </a:r>
          <a:r>
            <a:rPr lang="en-US" sz="1700" kern="1200" dirty="0" err="1"/>
            <a:t>Cambly</a:t>
          </a:r>
          <a:r>
            <a:rPr lang="en-US" sz="1700" kern="1200" dirty="0"/>
            <a:t>, </a:t>
          </a:r>
          <a:r>
            <a:rPr lang="en-US" sz="1700" kern="1200" dirty="0" err="1"/>
            <a:t>Preply</a:t>
          </a:r>
          <a:r>
            <a:rPr lang="en-US" sz="1700" kern="1200" dirty="0"/>
            <a:t>, Udemy</a:t>
          </a:r>
        </a:p>
      </dsp:txBody>
      <dsp:txXfrm>
        <a:off x="250482" y="1883998"/>
        <a:ext cx="2173989" cy="720000"/>
      </dsp:txXfrm>
    </dsp:sp>
    <dsp:sp modelId="{BC1AC829-5860-4BB9-83EF-E76895637A4C}">
      <dsp:nvSpPr>
        <dsp:cNvPr id="0" name=""/>
        <dsp:cNvSpPr/>
      </dsp:nvSpPr>
      <dsp:spPr>
        <a:xfrm>
          <a:off x="3402767" y="605903"/>
          <a:ext cx="978295" cy="9782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53CB9-B254-41CB-8B74-521ED24A4C0B}">
      <dsp:nvSpPr>
        <dsp:cNvPr id="0" name=""/>
        <dsp:cNvSpPr/>
      </dsp:nvSpPr>
      <dsp:spPr>
        <a:xfrm>
          <a:off x="2804920" y="1883998"/>
          <a:ext cx="21739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Skills: Subject expertise (e.g., English, math, coding), teaching ability</a:t>
          </a:r>
        </a:p>
      </dsp:txBody>
      <dsp:txXfrm>
        <a:off x="2804920" y="1883998"/>
        <a:ext cx="2173989" cy="720000"/>
      </dsp:txXfrm>
    </dsp:sp>
    <dsp:sp modelId="{596AA6EA-D14B-42A6-8000-E1299EA3AC42}">
      <dsp:nvSpPr>
        <dsp:cNvPr id="0" name=""/>
        <dsp:cNvSpPr/>
      </dsp:nvSpPr>
      <dsp:spPr>
        <a:xfrm>
          <a:off x="5957204" y="605903"/>
          <a:ext cx="978295" cy="9782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3A532-B122-4505-A4FD-2A3E43B3B0B8}">
      <dsp:nvSpPr>
        <dsp:cNvPr id="0" name=""/>
        <dsp:cNvSpPr/>
      </dsp:nvSpPr>
      <dsp:spPr>
        <a:xfrm>
          <a:off x="5359357" y="1883998"/>
          <a:ext cx="21739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Why: Teach remotely to students worldwide</a:t>
          </a:r>
        </a:p>
      </dsp:txBody>
      <dsp:txXfrm>
        <a:off x="5359357" y="1883998"/>
        <a:ext cx="2173989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96847-C683-453B-AF52-8D26EC8B9099}">
      <dsp:nvSpPr>
        <dsp:cNvPr id="0" name=""/>
        <dsp:cNvSpPr/>
      </dsp:nvSpPr>
      <dsp:spPr>
        <a:xfrm>
          <a:off x="478664" y="322450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56102-BAE3-4A45-BB9B-6CDFB62EE62C}">
      <dsp:nvSpPr>
        <dsp:cNvPr id="0" name=""/>
        <dsp:cNvSpPr/>
      </dsp:nvSpPr>
      <dsp:spPr>
        <a:xfrm>
          <a:off x="778477" y="622263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E3CFC-041D-4814-A0A8-5BB909B68F63}">
      <dsp:nvSpPr>
        <dsp:cNvPr id="0" name=""/>
        <dsp:cNvSpPr/>
      </dsp:nvSpPr>
      <dsp:spPr>
        <a:xfrm>
          <a:off x="28946" y="2167451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Platforms: Belay, Boldly, 24/7 VA</a:t>
          </a:r>
        </a:p>
      </dsp:txBody>
      <dsp:txXfrm>
        <a:off x="28946" y="2167451"/>
        <a:ext cx="2306250" cy="720000"/>
      </dsp:txXfrm>
    </dsp:sp>
    <dsp:sp modelId="{29483245-85C4-4E79-99EC-E55E3724ECF1}">
      <dsp:nvSpPr>
        <dsp:cNvPr id="0" name=""/>
        <dsp:cNvSpPr/>
      </dsp:nvSpPr>
      <dsp:spPr>
        <a:xfrm>
          <a:off x="3188508" y="322450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78C81E-B1A3-4E05-ACFB-292B4CF9784F}">
      <dsp:nvSpPr>
        <dsp:cNvPr id="0" name=""/>
        <dsp:cNvSpPr/>
      </dsp:nvSpPr>
      <dsp:spPr>
        <a:xfrm>
          <a:off x="3488321" y="622263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4BAD4-B6F8-45DD-962E-364A300B83DC}">
      <dsp:nvSpPr>
        <dsp:cNvPr id="0" name=""/>
        <dsp:cNvSpPr/>
      </dsp:nvSpPr>
      <dsp:spPr>
        <a:xfrm>
          <a:off x="2738790" y="2167451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Skills: Administrative, organization, email management, scheduling</a:t>
          </a:r>
        </a:p>
      </dsp:txBody>
      <dsp:txXfrm>
        <a:off x="2738790" y="2167451"/>
        <a:ext cx="2306250" cy="720000"/>
      </dsp:txXfrm>
    </dsp:sp>
    <dsp:sp modelId="{8B183D76-F562-4041-9157-EB10077EB891}">
      <dsp:nvSpPr>
        <dsp:cNvPr id="0" name=""/>
        <dsp:cNvSpPr/>
      </dsp:nvSpPr>
      <dsp:spPr>
        <a:xfrm>
          <a:off x="5898352" y="322450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30C30-3C2E-48C8-AA91-41BD81D8ED1E}">
      <dsp:nvSpPr>
        <dsp:cNvPr id="0" name=""/>
        <dsp:cNvSpPr/>
      </dsp:nvSpPr>
      <dsp:spPr>
        <a:xfrm>
          <a:off x="6198164" y="622263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9D7C8-3968-4D3D-BFC0-B43CD7264B47}">
      <dsp:nvSpPr>
        <dsp:cNvPr id="0" name=""/>
        <dsp:cNvSpPr/>
      </dsp:nvSpPr>
      <dsp:spPr>
        <a:xfrm>
          <a:off x="5448633" y="2167451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Why: Business owners globally need remote assistants</a:t>
          </a:r>
        </a:p>
      </dsp:txBody>
      <dsp:txXfrm>
        <a:off x="5448633" y="2167451"/>
        <a:ext cx="23062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94E64-2F3E-40CA-A714-97AB6E1B3514}">
      <dsp:nvSpPr>
        <dsp:cNvPr id="0" name=""/>
        <dsp:cNvSpPr/>
      </dsp:nvSpPr>
      <dsp:spPr>
        <a:xfrm>
          <a:off x="989179" y="829"/>
          <a:ext cx="2643449" cy="15860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Platforms: Etsy, </a:t>
          </a:r>
          <a:r>
            <a:rPr lang="en-US" sz="2500" kern="1200" dirty="0" err="1"/>
            <a:t>Gumroad</a:t>
          </a:r>
          <a:r>
            <a:rPr lang="en-US" sz="2500" kern="1200"/>
            <a:t>, Shopify, </a:t>
          </a:r>
          <a:r>
            <a:rPr lang="en-US" sz="2500" kern="1200" dirty="0"/>
            <a:t>personal website</a:t>
          </a:r>
        </a:p>
      </dsp:txBody>
      <dsp:txXfrm>
        <a:off x="989179" y="829"/>
        <a:ext cx="2643449" cy="1586069"/>
      </dsp:txXfrm>
    </dsp:sp>
    <dsp:sp modelId="{38F40758-93C3-4873-84E2-DC7F93A43B74}">
      <dsp:nvSpPr>
        <dsp:cNvPr id="0" name=""/>
        <dsp:cNvSpPr/>
      </dsp:nvSpPr>
      <dsp:spPr>
        <a:xfrm>
          <a:off x="3896974" y="829"/>
          <a:ext cx="2643449" cy="15860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Products: E-books, templates, printable designs, online courses</a:t>
          </a:r>
        </a:p>
      </dsp:txBody>
      <dsp:txXfrm>
        <a:off x="3896974" y="829"/>
        <a:ext cx="2643449" cy="1586069"/>
      </dsp:txXfrm>
    </dsp:sp>
    <dsp:sp modelId="{0FDC5B18-DCE4-4194-8C29-1637327D871D}">
      <dsp:nvSpPr>
        <dsp:cNvPr id="0" name=""/>
        <dsp:cNvSpPr/>
      </dsp:nvSpPr>
      <dsp:spPr>
        <a:xfrm>
          <a:off x="2443077" y="1851244"/>
          <a:ext cx="2643449" cy="15860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Why: Generate passive income after product creation</a:t>
          </a:r>
        </a:p>
      </dsp:txBody>
      <dsp:txXfrm>
        <a:off x="2443077" y="1851244"/>
        <a:ext cx="2643449" cy="15860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0E0DC-6838-4294-9D55-36CBCC34F8F5}">
      <dsp:nvSpPr>
        <dsp:cNvPr id="0" name=""/>
        <dsp:cNvSpPr/>
      </dsp:nvSpPr>
      <dsp:spPr>
        <a:xfrm>
          <a:off x="848329" y="605903"/>
          <a:ext cx="978295" cy="9782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0FBA5-28D2-45C4-B51A-46FD4672FA40}">
      <dsp:nvSpPr>
        <dsp:cNvPr id="0" name=""/>
        <dsp:cNvSpPr/>
      </dsp:nvSpPr>
      <dsp:spPr>
        <a:xfrm>
          <a:off x="250482" y="1883998"/>
          <a:ext cx="21739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Platforms: Amazon Associates, ClickBank, ShareASale</a:t>
          </a:r>
        </a:p>
      </dsp:txBody>
      <dsp:txXfrm>
        <a:off x="250482" y="1883998"/>
        <a:ext cx="2173989" cy="720000"/>
      </dsp:txXfrm>
    </dsp:sp>
    <dsp:sp modelId="{0607323C-7372-42A8-BDB0-69989E4F86E1}">
      <dsp:nvSpPr>
        <dsp:cNvPr id="0" name=""/>
        <dsp:cNvSpPr/>
      </dsp:nvSpPr>
      <dsp:spPr>
        <a:xfrm>
          <a:off x="3402767" y="605903"/>
          <a:ext cx="978295" cy="9782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5CC73-BFC8-4156-AE52-39E2D63C8855}">
      <dsp:nvSpPr>
        <dsp:cNvPr id="0" name=""/>
        <dsp:cNvSpPr/>
      </dsp:nvSpPr>
      <dsp:spPr>
        <a:xfrm>
          <a:off x="2804920" y="1883998"/>
          <a:ext cx="21739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Skills: Content creation (blogs, YouTube, social media), SEO</a:t>
          </a:r>
        </a:p>
      </dsp:txBody>
      <dsp:txXfrm>
        <a:off x="2804920" y="1883998"/>
        <a:ext cx="2173989" cy="720000"/>
      </dsp:txXfrm>
    </dsp:sp>
    <dsp:sp modelId="{56256549-DED2-4A66-ABC9-6D490FFD5C08}">
      <dsp:nvSpPr>
        <dsp:cNvPr id="0" name=""/>
        <dsp:cNvSpPr/>
      </dsp:nvSpPr>
      <dsp:spPr>
        <a:xfrm>
          <a:off x="5957204" y="605903"/>
          <a:ext cx="978295" cy="9782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DDF96-71AE-453B-9E95-D30C9B88E51A}">
      <dsp:nvSpPr>
        <dsp:cNvPr id="0" name=""/>
        <dsp:cNvSpPr/>
      </dsp:nvSpPr>
      <dsp:spPr>
        <a:xfrm>
          <a:off x="5359357" y="1883998"/>
          <a:ext cx="21739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Why: Earn commissions by promoting products anywhere</a:t>
          </a:r>
        </a:p>
      </dsp:txBody>
      <dsp:txXfrm>
        <a:off x="5359357" y="1883998"/>
        <a:ext cx="217398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EB9794C-1838-DCA8-F1AA-A04D247A73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999DD2-F6AC-AE4D-1276-B09FE88EA5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1CD46-5275-4624-9193-348EF0FC9A6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F99A2-9B1D-DD37-ADA6-A36011C96E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908308-6EA8-9D38-1284-263B776FBA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3563B-B63C-49DD-BED0-A43D7D053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07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5FA9A-9F14-4581-A3EF-EE6C06DD6DA1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1C439-8B78-4477-82D8-E8CD8597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8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a letter h">
            <a:extLst>
              <a:ext uri="{FF2B5EF4-FFF2-40B4-BE49-F238E27FC236}">
                <a16:creationId xmlns:a16="http://schemas.microsoft.com/office/drawing/2014/main" id="{612E8084-F39E-EE7D-12CD-292B8B5732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0693" y="6262416"/>
            <a:ext cx="1962614" cy="55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93338"/>
            <a:ext cx="6858000" cy="3274592"/>
          </a:xfrm>
        </p:spPr>
        <p:txBody>
          <a:bodyPr anchor="ctr">
            <a:normAutofit/>
          </a:bodyPr>
          <a:lstStyle/>
          <a:p>
            <a:r>
              <a:rPr lang="en-US" sz="6300" dirty="0"/>
              <a:t>5 Categories of Side Hustles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514052"/>
            <a:ext cx="6858000" cy="651910"/>
          </a:xfrm>
        </p:spPr>
        <p:txBody>
          <a:bodyPr anchor="ctr">
            <a:normAutofit fontScale="40000" lnSpcReduction="20000"/>
          </a:bodyPr>
          <a:lstStyle/>
          <a:p>
            <a:r>
              <a:rPr dirty="0"/>
              <a:t>Opportunities for a Global Lifestyle</a:t>
            </a:r>
            <a:endParaRPr lang="en-US" dirty="0"/>
          </a:p>
          <a:p>
            <a:r>
              <a:rPr lang="en-US" dirty="0"/>
              <a:t>Hanna Getachew</a:t>
            </a:r>
          </a:p>
          <a:p>
            <a:r>
              <a:rPr lang="en-US" dirty="0"/>
              <a:t>2/11/2025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US" sz="4200"/>
              <a:t>1. Freelance Writing or Copywriting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04F46B77-0D3C-BFF6-176A-3C9ABF4E36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145373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US" sz="4200" dirty="0"/>
              <a:t>2. Online Tutoring or Teaching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FA8A80DC-5E9E-C5C7-B72A-91264F1680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292934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US" sz="4200"/>
              <a:t>3. Virtual Assistant (VA)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AEF5E9-C316-7031-A548-A7DB8D0EF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359640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n-US" sz="4700"/>
              <a:t>4. Selling Digital Products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C77F78-A0CA-BC8E-7432-5C5C780A9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448136"/>
              </p:ext>
            </p:extLst>
          </p:nvPr>
        </p:nvGraphicFramePr>
        <p:xfrm>
          <a:off x="618948" y="2598710"/>
          <a:ext cx="7529604" cy="343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n-US" sz="4200"/>
              <a:t>5. Affiliate Marketing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AFA7BA-5065-32E7-89A0-1CA82FAB7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649521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183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Calibri</vt:lpstr>
      <vt:lpstr>Office Theme</vt:lpstr>
      <vt:lpstr>5 Categories of Side Hustles</vt:lpstr>
      <vt:lpstr>1. Freelance Writing or Copywriting</vt:lpstr>
      <vt:lpstr>2. Online Tutoring or Teaching</vt:lpstr>
      <vt:lpstr>3. Virtual Assistant (VA)</vt:lpstr>
      <vt:lpstr>4. Selling Digital Products</vt:lpstr>
      <vt:lpstr>5. Affiliate Marketing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Hanna Werede</cp:lastModifiedBy>
  <cp:revision>1</cp:revision>
  <dcterms:created xsi:type="dcterms:W3CDTF">2013-01-27T09:14:16Z</dcterms:created>
  <dcterms:modified xsi:type="dcterms:W3CDTF">2025-02-11T19:37:06Z</dcterms:modified>
  <cp:category/>
</cp:coreProperties>
</file>