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3"/>
  </p:normalViewPr>
  <p:slideViewPr>
    <p:cSldViewPr snapToGrid="0">
      <p:cViewPr varScale="1">
        <p:scale>
          <a:sx n="102" d="100"/>
          <a:sy n="102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62C9A12-F5B9-6700-CA2D-E51370DA9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6" y="0"/>
            <a:ext cx="11951454" cy="6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7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test&#10;&#10;Description automatically generated">
            <a:extLst>
              <a:ext uri="{FF2B5EF4-FFF2-40B4-BE49-F238E27FC236}">
                <a16:creationId xmlns:a16="http://schemas.microsoft.com/office/drawing/2014/main" id="{09ACCA3C-00D9-A2F6-E6E4-A5021B7B9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953" y="0"/>
            <a:ext cx="12459953" cy="61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1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65E94EE-0E5F-E8AA-6237-BA4E86C49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5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55E420B-2932-FE90-D165-D0C4B794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7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13D3894-EA0C-5848-7BAC-273F5718C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62499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09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application&#10;&#10;Description automatically generated">
            <a:extLst>
              <a:ext uri="{FF2B5EF4-FFF2-40B4-BE49-F238E27FC236}">
                <a16:creationId xmlns:a16="http://schemas.microsoft.com/office/drawing/2014/main" id="{233BFE67-543A-7114-5A5A-0E245ADC5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0"/>
            <a:ext cx="12091987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4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 number&#10;&#10;Description automatically generated">
            <a:extLst>
              <a:ext uri="{FF2B5EF4-FFF2-40B4-BE49-F238E27FC236}">
                <a16:creationId xmlns:a16="http://schemas.microsoft.com/office/drawing/2014/main" id="{3264DDAB-A703-34EC-8E48-40EB4B479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41"/>
            <a:ext cx="12192000" cy="59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1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182D8B0-425B-A5F0-6AB5-CD39381D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0566305-69E3-776F-7307-5EB2F99C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08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6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61ED7C9-23D1-BBA6-B02B-1EDFB0BFD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7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AFE373D-E19E-007D-E431-5C4585F6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787312" cy="61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2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1C051A0-DAE0-8910-9E33-2A393ACA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5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8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test&#10;&#10;Description automatically generated">
            <a:extLst>
              <a:ext uri="{FF2B5EF4-FFF2-40B4-BE49-F238E27FC236}">
                <a16:creationId xmlns:a16="http://schemas.microsoft.com/office/drawing/2014/main" id="{845BE415-4395-D98D-1B2F-B25D56CA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315824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9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59EA1EA-B5E3-8CF5-8AE4-03E352C76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1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4335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1248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 Werede</dc:creator>
  <cp:lastModifiedBy>Hanna Werede</cp:lastModifiedBy>
  <cp:revision>1</cp:revision>
  <dcterms:created xsi:type="dcterms:W3CDTF">2025-02-03T04:20:22Z</dcterms:created>
  <dcterms:modified xsi:type="dcterms:W3CDTF">2025-02-04T01:08:49Z</dcterms:modified>
</cp:coreProperties>
</file>