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4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Neatly Printed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7"/>
    <p:restoredTop sz="94700"/>
  </p:normalViewPr>
  <p:slideViewPr>
    <p:cSldViewPr snapToGrid="0" snapToObjects="1">
      <p:cViewPr varScale="1">
        <p:scale>
          <a:sx n="78" d="100"/>
          <a:sy n="78" d="100"/>
        </p:scale>
        <p:origin x="3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7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1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6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EBBE-EB7D-7C46-869F-8C24764BEFAE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46F0-1CE5-5A45-9FA4-E2736EB2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4FF2E-C416-2186-4D01-3018789F5A54}"/>
              </a:ext>
            </a:extLst>
          </p:cNvPr>
          <p:cNvSpPr txBox="1"/>
          <p:nvPr/>
        </p:nvSpPr>
        <p:spPr>
          <a:xfrm>
            <a:off x="0" y="677562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Neatly Printed" panose="02000506000000020003" pitchFamily="2" charset="77"/>
              </a:rPr>
              <a:t>Supply List</a:t>
            </a:r>
          </a:p>
          <a:p>
            <a:pPr algn="ctr"/>
            <a:r>
              <a:rPr lang="en-US" sz="4000" dirty="0">
                <a:latin typeface="KG Neatly Printed" panose="02000506000000020003" pitchFamily="2" charset="77"/>
              </a:rPr>
              <a:t>3</a:t>
            </a:r>
            <a:r>
              <a:rPr lang="en-US" sz="4000" baseline="30000" dirty="0">
                <a:latin typeface="KG Neatly Printed" panose="02000506000000020003" pitchFamily="2" charset="77"/>
              </a:rPr>
              <a:t>rd</a:t>
            </a:r>
            <a:r>
              <a:rPr lang="en-US" sz="4000" dirty="0">
                <a:latin typeface="KG Neatly Printed" panose="02000506000000020003" pitchFamily="2" charset="77"/>
              </a:rPr>
              <a:t> Grade - Hancock Elementary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3FAF6-3F48-1EB8-9383-3BF5D3D83441}"/>
              </a:ext>
            </a:extLst>
          </p:cNvPr>
          <p:cNvSpPr txBox="1"/>
          <p:nvPr/>
        </p:nvSpPr>
        <p:spPr>
          <a:xfrm>
            <a:off x="0" y="30099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2 boxes of tissues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2 containers of disinfectant wipes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Paper towels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1 box quart-size zip lock bags – boys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1 box gallon zip lock bags – girls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G Neatly Printed" panose="02000506000000020003" pitchFamily="2" charset="77"/>
              </a:rPr>
              <a:t>1 reusable water bottle, with lid</a:t>
            </a:r>
          </a:p>
        </p:txBody>
      </p:sp>
    </p:spTree>
    <p:extLst>
      <p:ext uri="{BB962C8B-B14F-4D97-AF65-F5344CB8AC3E}">
        <p14:creationId xmlns:p14="http://schemas.microsoft.com/office/powerpoint/2010/main" val="234271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8CFED2AE-71E6-B046-9EC2-488668F6D1A0}" vid="{C5FB9F71-0AD4-4E41-8C55-7860EF4A31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KG Neatly Printed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Coleman</dc:creator>
  <cp:lastModifiedBy>Wendy Mullins</cp:lastModifiedBy>
  <cp:revision>13</cp:revision>
  <dcterms:created xsi:type="dcterms:W3CDTF">2021-02-08T22:10:27Z</dcterms:created>
  <dcterms:modified xsi:type="dcterms:W3CDTF">2025-06-10T19:03:29Z</dcterms:modified>
</cp:coreProperties>
</file>