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E96"/>
    <a:srgbClr val="4C6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660"/>
  </p:normalViewPr>
  <p:slideViewPr>
    <p:cSldViewPr snapToGrid="0">
      <p:cViewPr varScale="1">
        <p:scale>
          <a:sx n="55" d="100"/>
          <a:sy n="55" d="100"/>
        </p:scale>
        <p:origin x="193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Copeland" userId="65eb2bf4ceeed623" providerId="LiveId" clId="{D66C5425-E42F-4CE5-AC11-2F956428BB00}"/>
    <pc:docChg chg="custSel modSld">
      <pc:chgData name="R. Copeland" userId="65eb2bf4ceeed623" providerId="LiveId" clId="{D66C5425-E42F-4CE5-AC11-2F956428BB00}" dt="2025-04-21T17:56:24.841" v="158" actId="1076"/>
      <pc:docMkLst>
        <pc:docMk/>
      </pc:docMkLst>
      <pc:sldChg chg="addSp modSp mod">
        <pc:chgData name="R. Copeland" userId="65eb2bf4ceeed623" providerId="LiveId" clId="{D66C5425-E42F-4CE5-AC11-2F956428BB00}" dt="2025-04-21T17:56:24.841" v="158" actId="1076"/>
        <pc:sldMkLst>
          <pc:docMk/>
          <pc:sldMk cId="3519749988" sldId="256"/>
        </pc:sldMkLst>
        <pc:spChg chg="mod">
          <ac:chgData name="R. Copeland" userId="65eb2bf4ceeed623" providerId="LiveId" clId="{D66C5425-E42F-4CE5-AC11-2F956428BB00}" dt="2025-04-21T17:50:01.295" v="27" actId="1076"/>
          <ac:spMkLst>
            <pc:docMk/>
            <pc:sldMk cId="3519749988" sldId="256"/>
            <ac:spMk id="3" creationId="{A41D9E06-B4AA-548C-8239-442E37A034DA}"/>
          </ac:spMkLst>
        </pc:spChg>
        <pc:spChg chg="mod">
          <ac:chgData name="R. Copeland" userId="65eb2bf4ceeed623" providerId="LiveId" clId="{D66C5425-E42F-4CE5-AC11-2F956428BB00}" dt="2025-04-21T17:56:24.841" v="158" actId="1076"/>
          <ac:spMkLst>
            <pc:docMk/>
            <pc:sldMk cId="3519749988" sldId="256"/>
            <ac:spMk id="6" creationId="{4A1176CE-257F-D6D2-6EC4-5373BC99FAFB}"/>
          </ac:spMkLst>
        </pc:spChg>
        <pc:spChg chg="mod">
          <ac:chgData name="R. Copeland" userId="65eb2bf4ceeed623" providerId="LiveId" clId="{D66C5425-E42F-4CE5-AC11-2F956428BB00}" dt="2025-04-21T17:53:56.095" v="119" actId="6549"/>
          <ac:spMkLst>
            <pc:docMk/>
            <pc:sldMk cId="3519749988" sldId="256"/>
            <ac:spMk id="7" creationId="{B7E5A57C-20DB-7176-BB35-CCCE0FCEA9AA}"/>
          </ac:spMkLst>
        </pc:spChg>
        <pc:spChg chg="add mod">
          <ac:chgData name="R. Copeland" userId="65eb2bf4ceeed623" providerId="LiveId" clId="{D66C5425-E42F-4CE5-AC11-2F956428BB00}" dt="2025-04-21T17:50:10.464" v="29" actId="207"/>
          <ac:spMkLst>
            <pc:docMk/>
            <pc:sldMk cId="3519749988" sldId="256"/>
            <ac:spMk id="9" creationId="{B6041C95-26BE-1BE2-5167-0CEC3D9A3A60}"/>
          </ac:spMkLst>
        </pc:spChg>
        <pc:picChg chg="mod">
          <ac:chgData name="R. Copeland" userId="65eb2bf4ceeed623" providerId="LiveId" clId="{D66C5425-E42F-4CE5-AC11-2F956428BB00}" dt="2025-04-21T17:49:10.699" v="2" actId="14100"/>
          <ac:picMkLst>
            <pc:docMk/>
            <pc:sldMk cId="3519749988" sldId="256"/>
            <ac:picMk id="4" creationId="{3D8BB0FE-70FD-2263-C160-96B78BE57317}"/>
          </ac:picMkLst>
        </pc:picChg>
        <pc:picChg chg="mod">
          <ac:chgData name="R. Copeland" userId="65eb2bf4ceeed623" providerId="LiveId" clId="{D66C5425-E42F-4CE5-AC11-2F956428BB00}" dt="2025-04-21T17:53:41.755" v="118" actId="1076"/>
          <ac:picMkLst>
            <pc:docMk/>
            <pc:sldMk cId="3519749988" sldId="256"/>
            <ac:picMk id="5" creationId="{9545A5F4-1179-914D-B51B-5DC3318F4944}"/>
          </ac:picMkLst>
        </pc:picChg>
        <pc:picChg chg="add mod">
          <ac:chgData name="R. Copeland" userId="65eb2bf4ceeed623" providerId="LiveId" clId="{D66C5425-E42F-4CE5-AC11-2F956428BB00}" dt="2025-04-21T17:50:16.674" v="32" actId="1076"/>
          <ac:picMkLst>
            <pc:docMk/>
            <pc:sldMk cId="3519749988" sldId="256"/>
            <ac:picMk id="8" creationId="{2B939A61-14B8-9DD8-CC97-629D3DF6D394}"/>
          </ac:picMkLst>
        </pc:picChg>
      </pc:sldChg>
      <pc:sldChg chg="addSp delSp modSp mod">
        <pc:chgData name="R. Copeland" userId="65eb2bf4ceeed623" providerId="LiveId" clId="{D66C5425-E42F-4CE5-AC11-2F956428BB00}" dt="2025-04-21T17:54:46.674" v="151" actId="6549"/>
        <pc:sldMkLst>
          <pc:docMk/>
          <pc:sldMk cId="4126605527" sldId="257"/>
        </pc:sldMkLst>
        <pc:spChg chg="del mod">
          <ac:chgData name="R. Copeland" userId="65eb2bf4ceeed623" providerId="LiveId" clId="{D66C5425-E42F-4CE5-AC11-2F956428BB00}" dt="2025-04-21T17:50:44.160" v="35" actId="478"/>
          <ac:spMkLst>
            <pc:docMk/>
            <pc:sldMk cId="4126605527" sldId="257"/>
            <ac:spMk id="3" creationId="{8A3D3037-0715-A7B9-5901-243D662BFEA9}"/>
          </ac:spMkLst>
        </pc:spChg>
        <pc:spChg chg="mod">
          <ac:chgData name="R. Copeland" userId="65eb2bf4ceeed623" providerId="LiveId" clId="{D66C5425-E42F-4CE5-AC11-2F956428BB00}" dt="2025-04-21T17:54:46.674" v="151" actId="6549"/>
          <ac:spMkLst>
            <pc:docMk/>
            <pc:sldMk cId="4126605527" sldId="257"/>
            <ac:spMk id="6" creationId="{0091EB5D-88D8-1E1D-D328-53B06133FBF5}"/>
          </ac:spMkLst>
        </pc:spChg>
        <pc:spChg chg="add del mod">
          <ac:chgData name="R. Copeland" userId="65eb2bf4ceeed623" providerId="LiveId" clId="{D66C5425-E42F-4CE5-AC11-2F956428BB00}" dt="2025-04-21T17:50:52.276" v="37" actId="478"/>
          <ac:spMkLst>
            <pc:docMk/>
            <pc:sldMk cId="4126605527" sldId="257"/>
            <ac:spMk id="9" creationId="{9E4A63B7-B9B1-717B-7460-5F581D640754}"/>
          </ac:spMkLst>
        </pc:spChg>
        <pc:spChg chg="add mod">
          <ac:chgData name="R. Copeland" userId="65eb2bf4ceeed623" providerId="LiveId" clId="{D66C5425-E42F-4CE5-AC11-2F956428BB00}" dt="2025-04-21T17:50:46.808" v="36"/>
          <ac:spMkLst>
            <pc:docMk/>
            <pc:sldMk cId="4126605527" sldId="257"/>
            <ac:spMk id="10" creationId="{240781BC-0AF0-7219-E866-BDB7F0C4BA43}"/>
          </ac:spMkLst>
        </pc:spChg>
        <pc:spChg chg="add mod">
          <ac:chgData name="R. Copeland" userId="65eb2bf4ceeed623" providerId="LiveId" clId="{D66C5425-E42F-4CE5-AC11-2F956428BB00}" dt="2025-04-21T17:51:17.690" v="46"/>
          <ac:spMkLst>
            <pc:docMk/>
            <pc:sldMk cId="4126605527" sldId="257"/>
            <ac:spMk id="13" creationId="{A5807B8B-4230-00AB-8F91-3F29C938E742}"/>
          </ac:spMkLst>
        </pc:spChg>
        <pc:spChg chg="add mod">
          <ac:chgData name="R. Copeland" userId="65eb2bf4ceeed623" providerId="LiveId" clId="{D66C5425-E42F-4CE5-AC11-2F956428BB00}" dt="2025-04-21T17:51:27.915" v="47"/>
          <ac:spMkLst>
            <pc:docMk/>
            <pc:sldMk cId="4126605527" sldId="257"/>
            <ac:spMk id="16" creationId="{E647259E-9BD4-FC35-8290-CAC8F9FCDDED}"/>
          </ac:spMkLst>
        </pc:spChg>
        <pc:picChg chg="del">
          <ac:chgData name="R. Copeland" userId="65eb2bf4ceeed623" providerId="LiveId" clId="{D66C5425-E42F-4CE5-AC11-2F956428BB00}" dt="2025-04-21T17:50:40.688" v="33" actId="478"/>
          <ac:picMkLst>
            <pc:docMk/>
            <pc:sldMk cId="4126605527" sldId="257"/>
            <ac:picMk id="4" creationId="{0A4D3F32-76E7-48F1-4158-8C663B207F6F}"/>
          </ac:picMkLst>
        </pc:picChg>
        <pc:picChg chg="add mod">
          <ac:chgData name="R. Copeland" userId="65eb2bf4ceeed623" providerId="LiveId" clId="{D66C5425-E42F-4CE5-AC11-2F956428BB00}" dt="2025-04-21T17:50:46.808" v="36"/>
          <ac:picMkLst>
            <pc:docMk/>
            <pc:sldMk cId="4126605527" sldId="257"/>
            <ac:picMk id="11" creationId="{183DBF04-946F-BAA9-3EC1-F9F00FD090D3}"/>
          </ac:picMkLst>
        </pc:picChg>
        <pc:picChg chg="add mod">
          <ac:chgData name="R. Copeland" userId="65eb2bf4ceeed623" providerId="LiveId" clId="{D66C5425-E42F-4CE5-AC11-2F956428BB00}" dt="2025-04-21T17:50:46.808" v="36"/>
          <ac:picMkLst>
            <pc:docMk/>
            <pc:sldMk cId="4126605527" sldId="257"/>
            <ac:picMk id="12" creationId="{A4C48DDB-724E-017D-15D9-E616F261E765}"/>
          </ac:picMkLst>
        </pc:picChg>
        <pc:picChg chg="add mod">
          <ac:chgData name="R. Copeland" userId="65eb2bf4ceeed623" providerId="LiveId" clId="{D66C5425-E42F-4CE5-AC11-2F956428BB00}" dt="2025-04-21T17:51:17.690" v="46"/>
          <ac:picMkLst>
            <pc:docMk/>
            <pc:sldMk cId="4126605527" sldId="257"/>
            <ac:picMk id="14" creationId="{A56177B8-87A8-0DF0-6E18-1237B0A51113}"/>
          </ac:picMkLst>
        </pc:picChg>
        <pc:picChg chg="add mod">
          <ac:chgData name="R. Copeland" userId="65eb2bf4ceeed623" providerId="LiveId" clId="{D66C5425-E42F-4CE5-AC11-2F956428BB00}" dt="2025-04-21T17:51:17.690" v="46"/>
          <ac:picMkLst>
            <pc:docMk/>
            <pc:sldMk cId="4126605527" sldId="257"/>
            <ac:picMk id="15" creationId="{D60884F4-5CC8-95D3-FD60-406C208315A7}"/>
          </ac:picMkLst>
        </pc:picChg>
      </pc:sldChg>
      <pc:sldChg chg="addSp delSp modSp mod">
        <pc:chgData name="R. Copeland" userId="65eb2bf4ceeed623" providerId="LiveId" clId="{D66C5425-E42F-4CE5-AC11-2F956428BB00}" dt="2025-04-21T17:55:20.463" v="153" actId="20577"/>
        <pc:sldMkLst>
          <pc:docMk/>
          <pc:sldMk cId="1563715731" sldId="258"/>
        </pc:sldMkLst>
        <pc:spChg chg="del">
          <ac:chgData name="R. Copeland" userId="65eb2bf4ceeed623" providerId="LiveId" clId="{D66C5425-E42F-4CE5-AC11-2F956428BB00}" dt="2025-04-21T17:50:57.334" v="39" actId="478"/>
          <ac:spMkLst>
            <pc:docMk/>
            <pc:sldMk cId="1563715731" sldId="258"/>
            <ac:spMk id="3" creationId="{AFE2055A-F3DD-200E-F7E8-E366F6B039D0}"/>
          </ac:spMkLst>
        </pc:spChg>
        <pc:spChg chg="mod">
          <ac:chgData name="R. Copeland" userId="65eb2bf4ceeed623" providerId="LiveId" clId="{D66C5425-E42F-4CE5-AC11-2F956428BB00}" dt="2025-04-21T17:55:20.463" v="153" actId="20577"/>
          <ac:spMkLst>
            <pc:docMk/>
            <pc:sldMk cId="1563715731" sldId="258"/>
            <ac:spMk id="6" creationId="{4DA62CAC-1E23-AF06-D0E8-CD4D667722D1}"/>
          </ac:spMkLst>
        </pc:spChg>
        <pc:spChg chg="add del mod">
          <ac:chgData name="R. Copeland" userId="65eb2bf4ceeed623" providerId="LiveId" clId="{D66C5425-E42F-4CE5-AC11-2F956428BB00}" dt="2025-04-21T17:51:01.880" v="41" actId="478"/>
          <ac:spMkLst>
            <pc:docMk/>
            <pc:sldMk cId="1563715731" sldId="258"/>
            <ac:spMk id="8" creationId="{6207B3FF-60D1-150B-EC3A-45909E0ED40A}"/>
          </ac:spMkLst>
        </pc:spChg>
        <pc:spChg chg="add mod">
          <ac:chgData name="R. Copeland" userId="65eb2bf4ceeed623" providerId="LiveId" clId="{D66C5425-E42F-4CE5-AC11-2F956428BB00}" dt="2025-04-21T17:51:00.079" v="40"/>
          <ac:spMkLst>
            <pc:docMk/>
            <pc:sldMk cId="1563715731" sldId="258"/>
            <ac:spMk id="10" creationId="{445F2675-2D91-E797-88A2-0BF840A0694E}"/>
          </ac:spMkLst>
        </pc:spChg>
        <pc:spChg chg="add mod">
          <ac:chgData name="R. Copeland" userId="65eb2bf4ceeed623" providerId="LiveId" clId="{D66C5425-E42F-4CE5-AC11-2F956428BB00}" dt="2025-04-21T17:51:31.594" v="48"/>
          <ac:spMkLst>
            <pc:docMk/>
            <pc:sldMk cId="1563715731" sldId="258"/>
            <ac:spMk id="13" creationId="{85234AAF-F242-EB8A-37DC-96C9BDAA5D6F}"/>
          </ac:spMkLst>
        </pc:spChg>
        <pc:picChg chg="del">
          <ac:chgData name="R. Copeland" userId="65eb2bf4ceeed623" providerId="LiveId" clId="{D66C5425-E42F-4CE5-AC11-2F956428BB00}" dt="2025-04-21T17:50:55.492" v="38" actId="478"/>
          <ac:picMkLst>
            <pc:docMk/>
            <pc:sldMk cId="1563715731" sldId="258"/>
            <ac:picMk id="4" creationId="{361B45A5-BF1F-F731-E5B3-6EBCC9580A49}"/>
          </ac:picMkLst>
        </pc:picChg>
        <pc:picChg chg="add mod">
          <ac:chgData name="R. Copeland" userId="65eb2bf4ceeed623" providerId="LiveId" clId="{D66C5425-E42F-4CE5-AC11-2F956428BB00}" dt="2025-04-21T17:51:00.079" v="40"/>
          <ac:picMkLst>
            <pc:docMk/>
            <pc:sldMk cId="1563715731" sldId="258"/>
            <ac:picMk id="11" creationId="{1469AB4F-AE86-60A5-442D-C8E3E5A3BBF8}"/>
          </ac:picMkLst>
        </pc:picChg>
        <pc:picChg chg="add mod">
          <ac:chgData name="R. Copeland" userId="65eb2bf4ceeed623" providerId="LiveId" clId="{D66C5425-E42F-4CE5-AC11-2F956428BB00}" dt="2025-04-21T17:51:00.079" v="40"/>
          <ac:picMkLst>
            <pc:docMk/>
            <pc:sldMk cId="1563715731" sldId="258"/>
            <ac:picMk id="12" creationId="{DD062351-15D9-1F9D-B236-5EA303E18F18}"/>
          </ac:picMkLst>
        </pc:picChg>
      </pc:sldChg>
      <pc:sldChg chg="addSp delSp modSp mod">
        <pc:chgData name="R. Copeland" userId="65eb2bf4ceeed623" providerId="LiveId" clId="{D66C5425-E42F-4CE5-AC11-2F956428BB00}" dt="2025-04-21T17:56:10.252" v="157" actId="1076"/>
        <pc:sldMkLst>
          <pc:docMk/>
          <pc:sldMk cId="1810539040" sldId="259"/>
        </pc:sldMkLst>
        <pc:spChg chg="del">
          <ac:chgData name="R. Copeland" userId="65eb2bf4ceeed623" providerId="LiveId" clId="{D66C5425-E42F-4CE5-AC11-2F956428BB00}" dt="2025-04-21T17:51:07.378" v="43" actId="478"/>
          <ac:spMkLst>
            <pc:docMk/>
            <pc:sldMk cId="1810539040" sldId="259"/>
            <ac:spMk id="3" creationId="{C8298FF7-B27D-56AC-07A0-A560597DCB6F}"/>
          </ac:spMkLst>
        </pc:spChg>
        <pc:spChg chg="mod">
          <ac:chgData name="R. Copeland" userId="65eb2bf4ceeed623" providerId="LiveId" clId="{D66C5425-E42F-4CE5-AC11-2F956428BB00}" dt="2025-04-21T17:55:57.023" v="155" actId="6549"/>
          <ac:spMkLst>
            <pc:docMk/>
            <pc:sldMk cId="1810539040" sldId="259"/>
            <ac:spMk id="6" creationId="{685BCC68-D739-C3E3-E28E-61AA338BC7C1}"/>
          </ac:spMkLst>
        </pc:spChg>
        <pc:spChg chg="add del mod">
          <ac:chgData name="R. Copeland" userId="65eb2bf4ceeed623" providerId="LiveId" clId="{D66C5425-E42F-4CE5-AC11-2F956428BB00}" dt="2025-04-21T17:51:11.880" v="45" actId="478"/>
          <ac:spMkLst>
            <pc:docMk/>
            <pc:sldMk cId="1810539040" sldId="259"/>
            <ac:spMk id="7" creationId="{BB96CCE4-8278-03AC-662D-7F1F1A6BE7CD}"/>
          </ac:spMkLst>
        </pc:spChg>
        <pc:spChg chg="add mod">
          <ac:chgData name="R. Copeland" userId="65eb2bf4ceeed623" providerId="LiveId" clId="{D66C5425-E42F-4CE5-AC11-2F956428BB00}" dt="2025-04-21T17:51:09.104" v="44"/>
          <ac:spMkLst>
            <pc:docMk/>
            <pc:sldMk cId="1810539040" sldId="259"/>
            <ac:spMk id="9" creationId="{ED1A0E39-0840-C4F6-E75B-E7D7EB1A225C}"/>
          </ac:spMkLst>
        </pc:spChg>
        <pc:spChg chg="add mod">
          <ac:chgData name="R. Copeland" userId="65eb2bf4ceeed623" providerId="LiveId" clId="{D66C5425-E42F-4CE5-AC11-2F956428BB00}" dt="2025-04-21T17:51:34.454" v="49"/>
          <ac:spMkLst>
            <pc:docMk/>
            <pc:sldMk cId="1810539040" sldId="259"/>
            <ac:spMk id="13" creationId="{F8F225AB-BE99-2202-1A67-C2F1A631872B}"/>
          </ac:spMkLst>
        </pc:spChg>
        <pc:picChg chg="del">
          <ac:chgData name="R. Copeland" userId="65eb2bf4ceeed623" providerId="LiveId" clId="{D66C5425-E42F-4CE5-AC11-2F956428BB00}" dt="2025-04-21T17:51:06.128" v="42" actId="478"/>
          <ac:picMkLst>
            <pc:docMk/>
            <pc:sldMk cId="1810539040" sldId="259"/>
            <ac:picMk id="4" creationId="{FC775A91-5C05-092B-D6B6-7C65D7896D1E}"/>
          </ac:picMkLst>
        </pc:picChg>
        <pc:picChg chg="mod">
          <ac:chgData name="R. Copeland" userId="65eb2bf4ceeed623" providerId="LiveId" clId="{D66C5425-E42F-4CE5-AC11-2F956428BB00}" dt="2025-04-21T17:56:10.252" v="157" actId="1076"/>
          <ac:picMkLst>
            <pc:docMk/>
            <pc:sldMk cId="1810539040" sldId="259"/>
            <ac:picMk id="8" creationId="{DCE9B195-6C2E-FECC-C372-0D36F713EA29}"/>
          </ac:picMkLst>
        </pc:picChg>
        <pc:picChg chg="add mod">
          <ac:chgData name="R. Copeland" userId="65eb2bf4ceeed623" providerId="LiveId" clId="{D66C5425-E42F-4CE5-AC11-2F956428BB00}" dt="2025-04-21T17:51:09.104" v="44"/>
          <ac:picMkLst>
            <pc:docMk/>
            <pc:sldMk cId="1810539040" sldId="259"/>
            <ac:picMk id="10" creationId="{98A99A55-74CF-FA91-5B4F-9B12CBEE3CAA}"/>
          </ac:picMkLst>
        </pc:picChg>
        <pc:picChg chg="mod">
          <ac:chgData name="R. Copeland" userId="65eb2bf4ceeed623" providerId="LiveId" clId="{D66C5425-E42F-4CE5-AC11-2F956428BB00}" dt="2025-04-21T17:56:08.414" v="156" actId="1076"/>
          <ac:picMkLst>
            <pc:docMk/>
            <pc:sldMk cId="1810539040" sldId="259"/>
            <ac:picMk id="11" creationId="{82B10917-3B95-A524-0A9D-5CF5769327AC}"/>
          </ac:picMkLst>
        </pc:picChg>
        <pc:picChg chg="add mod">
          <ac:chgData name="R. Copeland" userId="65eb2bf4ceeed623" providerId="LiveId" clId="{D66C5425-E42F-4CE5-AC11-2F956428BB00}" dt="2025-04-21T17:51:09.104" v="44"/>
          <ac:picMkLst>
            <pc:docMk/>
            <pc:sldMk cId="1810539040" sldId="259"/>
            <ac:picMk id="12" creationId="{0E3E9FAF-8207-4305-3348-B8BFE09CBC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8E0704-FA7E-40D9-BC0F-6AA7BA6CCA0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49389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E0704-FA7E-40D9-BC0F-6AA7BA6CCA0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375651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E0704-FA7E-40D9-BC0F-6AA7BA6CCA0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81746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E0704-FA7E-40D9-BC0F-6AA7BA6CCA0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396431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E0704-FA7E-40D9-BC0F-6AA7BA6CCA0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200521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8E0704-FA7E-40D9-BC0F-6AA7BA6CCA0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61583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8E0704-FA7E-40D9-BC0F-6AA7BA6CCA0D}"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74884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E0704-FA7E-40D9-BC0F-6AA7BA6CCA0D}"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92047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E0704-FA7E-40D9-BC0F-6AA7BA6CCA0D}"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154679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C8E0704-FA7E-40D9-BC0F-6AA7BA6CCA0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21201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C8E0704-FA7E-40D9-BC0F-6AA7BA6CCA0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7A603-D594-4774-BAF0-540A3E275B97}" type="slidenum">
              <a:rPr lang="en-US" smtClean="0"/>
              <a:t>‹#›</a:t>
            </a:fld>
            <a:endParaRPr lang="en-US"/>
          </a:p>
        </p:txBody>
      </p:sp>
    </p:spTree>
    <p:extLst>
      <p:ext uri="{BB962C8B-B14F-4D97-AF65-F5344CB8AC3E}">
        <p14:creationId xmlns:p14="http://schemas.microsoft.com/office/powerpoint/2010/main" val="261365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C8E0704-FA7E-40D9-BC0F-6AA7BA6CCA0D}" type="datetimeFigureOut">
              <a:rPr lang="en-US" smtClean="0"/>
              <a:t>4/21/2025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307A603-D594-4774-BAF0-540A3E275B97}" type="slidenum">
              <a:rPr lang="en-US" smtClean="0"/>
              <a:t>‹#›</a:t>
            </a:fld>
            <a:endParaRPr lang="en-US"/>
          </a:p>
        </p:txBody>
      </p:sp>
    </p:spTree>
    <p:extLst>
      <p:ext uri="{BB962C8B-B14F-4D97-AF65-F5344CB8AC3E}">
        <p14:creationId xmlns:p14="http://schemas.microsoft.com/office/powerpoint/2010/main" val="3219638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C6C5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1476-04AE-2D43-70FB-3701B0823486}"/>
              </a:ext>
            </a:extLst>
          </p:cNvPr>
          <p:cNvSpPr>
            <a:spLocks noGrp="1"/>
          </p:cNvSpPr>
          <p:nvPr>
            <p:ph type="ctrTitle"/>
          </p:nvPr>
        </p:nvSpPr>
        <p:spPr>
          <a:xfrm>
            <a:off x="374073" y="395732"/>
            <a:ext cx="6912379" cy="760246"/>
          </a:xfrm>
        </p:spPr>
        <p:txBody>
          <a:bodyPr>
            <a:noAutofit/>
          </a:bodyPr>
          <a:lstStyle/>
          <a:p>
            <a:r>
              <a:rPr lang="en-US" sz="4400" b="1" dirty="0">
                <a:solidFill>
                  <a:srgbClr val="CBBE96"/>
                </a:solidFill>
                <a:effectLst/>
                <a:latin typeface="Calibri" panose="020F0502020204030204" pitchFamily="34" charset="0"/>
                <a:ea typeface="Calibri" panose="020F0502020204030204" pitchFamily="34" charset="0"/>
                <a:cs typeface="Times New Roman" panose="02020603050405020304" pitchFamily="18" charset="0"/>
              </a:rPr>
              <a:t>How does THE SHAFT work?</a:t>
            </a:r>
            <a:endParaRPr lang="en-US" sz="4400" b="1" dirty="0">
              <a:solidFill>
                <a:srgbClr val="CBBE96"/>
              </a:solidFill>
            </a:endParaRPr>
          </a:p>
        </p:txBody>
      </p:sp>
      <p:sp>
        <p:nvSpPr>
          <p:cNvPr id="3" name="Subtitle 2">
            <a:extLst>
              <a:ext uri="{FF2B5EF4-FFF2-40B4-BE49-F238E27FC236}">
                <a16:creationId xmlns:a16="http://schemas.microsoft.com/office/drawing/2014/main" id="{A41D9E06-B4AA-548C-8239-442E37A034DA}"/>
              </a:ext>
            </a:extLst>
          </p:cNvPr>
          <p:cNvSpPr>
            <a:spLocks noGrp="1"/>
          </p:cNvSpPr>
          <p:nvPr>
            <p:ph type="subTitle" idx="1"/>
          </p:nvPr>
        </p:nvSpPr>
        <p:spPr>
          <a:xfrm>
            <a:off x="263235" y="9267706"/>
            <a:ext cx="4010373" cy="248547"/>
          </a:xfrm>
        </p:spPr>
        <p:txBody>
          <a:bodyPr>
            <a:noAutofit/>
          </a:bodyPr>
          <a:lstStyle/>
          <a:p>
            <a:r>
              <a:rPr lang="en-US" sz="2000" dirty="0">
                <a:solidFill>
                  <a:srgbClr val="CBBE96"/>
                </a:solidFill>
              </a:rPr>
              <a:t>WWW.CHEMICALREDUCTION.COM</a:t>
            </a:r>
          </a:p>
        </p:txBody>
      </p:sp>
      <p:pic>
        <p:nvPicPr>
          <p:cNvPr id="4" name="Picture 3">
            <a:extLst>
              <a:ext uri="{FF2B5EF4-FFF2-40B4-BE49-F238E27FC236}">
                <a16:creationId xmlns:a16="http://schemas.microsoft.com/office/drawing/2014/main" id="{3D8BB0FE-70FD-2263-C160-96B78BE57317}"/>
              </a:ext>
            </a:extLst>
          </p:cNvPr>
          <p:cNvPicPr>
            <a:picLocks noChangeAspect="1"/>
          </p:cNvPicPr>
          <p:nvPr/>
        </p:nvPicPr>
        <p:blipFill>
          <a:blip r:embed="rId2"/>
          <a:srcRect b="7885"/>
          <a:stretch/>
        </p:blipFill>
        <p:spPr>
          <a:xfrm>
            <a:off x="374073" y="8193911"/>
            <a:ext cx="3382392" cy="1124849"/>
          </a:xfrm>
          <a:prstGeom prst="rect">
            <a:avLst/>
          </a:prstGeom>
        </p:spPr>
      </p:pic>
      <p:pic>
        <p:nvPicPr>
          <p:cNvPr id="5" name="Picture 4">
            <a:extLst>
              <a:ext uri="{FF2B5EF4-FFF2-40B4-BE49-F238E27FC236}">
                <a16:creationId xmlns:a16="http://schemas.microsoft.com/office/drawing/2014/main" id="{9545A5F4-1179-914D-B51B-5DC3318F4944}"/>
              </a:ext>
            </a:extLst>
          </p:cNvPr>
          <p:cNvPicPr>
            <a:picLocks noChangeAspect="1"/>
          </p:cNvPicPr>
          <p:nvPr/>
        </p:nvPicPr>
        <p:blipFill>
          <a:blip r:embed="rId3"/>
          <a:stretch>
            <a:fillRect/>
          </a:stretch>
        </p:blipFill>
        <p:spPr>
          <a:xfrm>
            <a:off x="1935905" y="4362682"/>
            <a:ext cx="3788713" cy="1260140"/>
          </a:xfrm>
          <a:prstGeom prst="rect">
            <a:avLst/>
          </a:prstGeom>
        </p:spPr>
      </p:pic>
      <p:sp>
        <p:nvSpPr>
          <p:cNvPr id="6" name="TextBox 5">
            <a:extLst>
              <a:ext uri="{FF2B5EF4-FFF2-40B4-BE49-F238E27FC236}">
                <a16:creationId xmlns:a16="http://schemas.microsoft.com/office/drawing/2014/main" id="{4A1176CE-257F-D6D2-6EC4-5373BC99FAFB}"/>
              </a:ext>
            </a:extLst>
          </p:cNvPr>
          <p:cNvSpPr txBox="1"/>
          <p:nvPr/>
        </p:nvSpPr>
        <p:spPr>
          <a:xfrm>
            <a:off x="471055" y="1172553"/>
            <a:ext cx="6912379" cy="3139321"/>
          </a:xfrm>
          <a:prstGeom prst="rect">
            <a:avLst/>
          </a:prstGeom>
          <a:noFill/>
        </p:spPr>
        <p:txBody>
          <a:bodyPr wrap="square" rtlCol="0">
            <a:spAutoFit/>
          </a:bodyPr>
          <a:lstStyle/>
          <a:p>
            <a:pPr algn="just"/>
            <a:r>
              <a:rPr lang="en-US" sz="2200" dirty="0">
                <a:solidFill>
                  <a:srgbClr val="CBBE96"/>
                </a:solidFill>
              </a:rPr>
              <a:t>THE SHAFT works on a simple premise that has been proven by the world’s leading universities. Ionization + Cavitation = Bulk Formation of Nanobubbles and Charged Particles. By taking the air that is entrained in water and ionizing it while hydrodynamically cavitating the water, bulk quantities of nanobubbles and charged particles are formed. THE SHAFT’s patent pending system uses baffles in a tube that alternate polarity to achieve ionization/cavitation. </a:t>
            </a:r>
          </a:p>
        </p:txBody>
      </p:sp>
      <p:sp>
        <p:nvSpPr>
          <p:cNvPr id="7" name="TextBox 6">
            <a:extLst>
              <a:ext uri="{FF2B5EF4-FFF2-40B4-BE49-F238E27FC236}">
                <a16:creationId xmlns:a16="http://schemas.microsoft.com/office/drawing/2014/main" id="{B7E5A57C-20DB-7176-BB35-CCCE0FCEA9AA}"/>
              </a:ext>
            </a:extLst>
          </p:cNvPr>
          <p:cNvSpPr txBox="1"/>
          <p:nvPr/>
        </p:nvSpPr>
        <p:spPr>
          <a:xfrm>
            <a:off x="478504" y="5564547"/>
            <a:ext cx="6904929" cy="2677656"/>
          </a:xfrm>
          <a:prstGeom prst="rect">
            <a:avLst/>
          </a:prstGeom>
          <a:noFill/>
        </p:spPr>
        <p:txBody>
          <a:bodyPr wrap="square" rtlCol="0">
            <a:spAutoFit/>
          </a:bodyPr>
          <a:lstStyle/>
          <a:p>
            <a:pPr algn="just"/>
            <a:r>
              <a:rPr lang="en-US" sz="2400" dirty="0">
                <a:solidFill>
                  <a:srgbClr val="CBBE96"/>
                </a:solidFill>
              </a:rPr>
              <a:t>CRS is the car wash industry’s leading provider of nanobubble and charged particle technology. With over 25 car wash operators currently utilizing CRS technology, no other provider has more car washing experience than CRS. Arcadian Services is a leader in car wash chemistry and is leveraging nanobubbles and charged particles to change the car wash industry. </a:t>
            </a:r>
          </a:p>
        </p:txBody>
      </p:sp>
      <p:pic>
        <p:nvPicPr>
          <p:cNvPr id="8" name="Picture 7">
            <a:extLst>
              <a:ext uri="{FF2B5EF4-FFF2-40B4-BE49-F238E27FC236}">
                <a16:creationId xmlns:a16="http://schemas.microsoft.com/office/drawing/2014/main" id="{2B939A61-14B8-9DD8-CC97-629D3DF6D394}"/>
              </a:ext>
            </a:extLst>
          </p:cNvPr>
          <p:cNvPicPr>
            <a:picLocks noChangeAspect="1"/>
          </p:cNvPicPr>
          <p:nvPr/>
        </p:nvPicPr>
        <p:blipFill>
          <a:blip r:embed="rId4"/>
          <a:stretch>
            <a:fillRect/>
          </a:stretch>
        </p:blipFill>
        <p:spPr>
          <a:xfrm>
            <a:off x="4281053" y="8193911"/>
            <a:ext cx="3012843" cy="1104309"/>
          </a:xfrm>
          <a:prstGeom prst="rect">
            <a:avLst/>
          </a:prstGeom>
        </p:spPr>
      </p:pic>
      <p:sp>
        <p:nvSpPr>
          <p:cNvPr id="9" name="Subtitle 2">
            <a:extLst>
              <a:ext uri="{FF2B5EF4-FFF2-40B4-BE49-F238E27FC236}">
                <a16:creationId xmlns:a16="http://schemas.microsoft.com/office/drawing/2014/main" id="{B6041C95-26BE-1BE2-5167-0CEC3D9A3A60}"/>
              </a:ext>
            </a:extLst>
          </p:cNvPr>
          <p:cNvSpPr txBox="1">
            <a:spLocks/>
          </p:cNvSpPr>
          <p:nvPr/>
        </p:nvSpPr>
        <p:spPr>
          <a:xfrm>
            <a:off x="3948541" y="9261526"/>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dirty="0">
                <a:solidFill>
                  <a:schemeClr val="bg1"/>
                </a:solidFill>
              </a:rPr>
              <a:t>WWW.ARCADIANSERVICES.COM</a:t>
            </a:r>
          </a:p>
        </p:txBody>
      </p:sp>
    </p:spTree>
    <p:extLst>
      <p:ext uri="{BB962C8B-B14F-4D97-AF65-F5344CB8AC3E}">
        <p14:creationId xmlns:p14="http://schemas.microsoft.com/office/powerpoint/2010/main" val="351974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6C55"/>
        </a:solidFill>
        <a:effectLst/>
      </p:bgPr>
    </p:bg>
    <p:spTree>
      <p:nvGrpSpPr>
        <p:cNvPr id="1" name="">
          <a:extLst>
            <a:ext uri="{FF2B5EF4-FFF2-40B4-BE49-F238E27FC236}">
              <a16:creationId xmlns:a16="http://schemas.microsoft.com/office/drawing/2014/main" id="{049E1304-E410-E292-A96C-E635F7BB3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F27B0-2B34-86B8-35BB-54DD6EA8EF54}"/>
              </a:ext>
            </a:extLst>
          </p:cNvPr>
          <p:cNvSpPr>
            <a:spLocks noGrp="1"/>
          </p:cNvSpPr>
          <p:nvPr>
            <p:ph type="ctrTitle"/>
          </p:nvPr>
        </p:nvSpPr>
        <p:spPr>
          <a:xfrm>
            <a:off x="381518" y="857469"/>
            <a:ext cx="6912379" cy="760246"/>
          </a:xfrm>
        </p:spPr>
        <p:txBody>
          <a:bodyPr>
            <a:noAutofit/>
          </a:bodyPr>
          <a:lstStyle/>
          <a:p>
            <a:r>
              <a:rPr lang="en-US" sz="4400" b="1" dirty="0">
                <a:solidFill>
                  <a:srgbClr val="CBBE96"/>
                </a:solidFill>
                <a:effectLst/>
                <a:latin typeface="Calibri" panose="020F0502020204030204" pitchFamily="34" charset="0"/>
                <a:ea typeface="Calibri" panose="020F0502020204030204" pitchFamily="34" charset="0"/>
                <a:cs typeface="Times New Roman" panose="02020603050405020304" pitchFamily="18" charset="0"/>
              </a:rPr>
              <a:t>Use THE SHAFT to Turbo Charge Reclaim Systems</a:t>
            </a:r>
            <a:endParaRPr lang="en-US" sz="4400" b="1" dirty="0">
              <a:solidFill>
                <a:srgbClr val="CBBE96"/>
              </a:solidFill>
            </a:endParaRPr>
          </a:p>
        </p:txBody>
      </p:sp>
      <p:sp>
        <p:nvSpPr>
          <p:cNvPr id="6" name="TextBox 5">
            <a:extLst>
              <a:ext uri="{FF2B5EF4-FFF2-40B4-BE49-F238E27FC236}">
                <a16:creationId xmlns:a16="http://schemas.microsoft.com/office/drawing/2014/main" id="{0091EB5D-88D8-1E1D-D328-53B06133FBF5}"/>
              </a:ext>
            </a:extLst>
          </p:cNvPr>
          <p:cNvSpPr txBox="1"/>
          <p:nvPr/>
        </p:nvSpPr>
        <p:spPr>
          <a:xfrm>
            <a:off x="793170" y="1585137"/>
            <a:ext cx="6186055" cy="2462213"/>
          </a:xfrm>
          <a:prstGeom prst="rect">
            <a:avLst/>
          </a:prstGeom>
          <a:noFill/>
        </p:spPr>
        <p:txBody>
          <a:bodyPr wrap="square" rtlCol="0">
            <a:spAutoFit/>
          </a:bodyPr>
          <a:lstStyle/>
          <a:p>
            <a:pPr algn="just"/>
            <a:r>
              <a:rPr lang="en-US" sz="2200" dirty="0">
                <a:solidFill>
                  <a:srgbClr val="CBBE96"/>
                </a:solidFill>
              </a:rPr>
              <a:t>THE SHAFT can be used to generate nanobubbles and charged particles that can dramatically improve any reclaim process (both ozone and biological). From reducing odors and sludge to enhancing the clarity of the reclaim water, the use of nanobubbles and charged particles  represents one of the biggest improvements in car was reclaim systems.</a:t>
            </a:r>
          </a:p>
        </p:txBody>
      </p:sp>
      <p:sp>
        <p:nvSpPr>
          <p:cNvPr id="7" name="TextBox 6">
            <a:extLst>
              <a:ext uri="{FF2B5EF4-FFF2-40B4-BE49-F238E27FC236}">
                <a16:creationId xmlns:a16="http://schemas.microsoft.com/office/drawing/2014/main" id="{1C94A37B-6774-B227-1390-714310A5D89F}"/>
              </a:ext>
            </a:extLst>
          </p:cNvPr>
          <p:cNvSpPr txBox="1"/>
          <p:nvPr/>
        </p:nvSpPr>
        <p:spPr>
          <a:xfrm>
            <a:off x="4550697" y="4509016"/>
            <a:ext cx="2944612" cy="2308324"/>
          </a:xfrm>
          <a:prstGeom prst="rect">
            <a:avLst/>
          </a:prstGeom>
          <a:noFill/>
        </p:spPr>
        <p:txBody>
          <a:bodyPr wrap="square" rtlCol="0">
            <a:spAutoFit/>
          </a:bodyPr>
          <a:lstStyle/>
          <a:p>
            <a:r>
              <a:rPr lang="en-US" sz="2400" dirty="0">
                <a:solidFill>
                  <a:srgbClr val="CBBE96"/>
                </a:solidFill>
              </a:rPr>
              <a:t>Top 5 car wash operator using THE SHAFT and biological reclaim system to achieve material water savings</a:t>
            </a:r>
          </a:p>
        </p:txBody>
      </p:sp>
      <p:pic>
        <p:nvPicPr>
          <p:cNvPr id="8" name="Picture 7">
            <a:extLst>
              <a:ext uri="{FF2B5EF4-FFF2-40B4-BE49-F238E27FC236}">
                <a16:creationId xmlns:a16="http://schemas.microsoft.com/office/drawing/2014/main" id="{A921C0B5-E3AD-E431-A20E-36B0D43F9D86}"/>
              </a:ext>
            </a:extLst>
          </p:cNvPr>
          <p:cNvPicPr>
            <a:picLocks noChangeAspect="1"/>
          </p:cNvPicPr>
          <p:nvPr/>
        </p:nvPicPr>
        <p:blipFill>
          <a:blip r:embed="rId2"/>
          <a:stretch>
            <a:fillRect/>
          </a:stretch>
        </p:blipFill>
        <p:spPr>
          <a:xfrm>
            <a:off x="957110" y="4229378"/>
            <a:ext cx="3272462" cy="3139321"/>
          </a:xfrm>
          <a:prstGeom prst="rect">
            <a:avLst/>
          </a:prstGeom>
        </p:spPr>
      </p:pic>
      <p:sp>
        <p:nvSpPr>
          <p:cNvPr id="10" name="Subtitle 2">
            <a:extLst>
              <a:ext uri="{FF2B5EF4-FFF2-40B4-BE49-F238E27FC236}">
                <a16:creationId xmlns:a16="http://schemas.microsoft.com/office/drawing/2014/main" id="{240781BC-0AF0-7219-E866-BDB7F0C4BA43}"/>
              </a:ext>
            </a:extLst>
          </p:cNvPr>
          <p:cNvSpPr txBox="1">
            <a:spLocks/>
          </p:cNvSpPr>
          <p:nvPr/>
        </p:nvSpPr>
        <p:spPr>
          <a:xfrm>
            <a:off x="263236" y="898337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a:solidFill>
                  <a:srgbClr val="CBBE96"/>
                </a:solidFill>
              </a:rPr>
              <a:t>WWW.CHEMICALREDUCTION.COM</a:t>
            </a:r>
            <a:endParaRPr lang="en-US" sz="2000" dirty="0">
              <a:solidFill>
                <a:srgbClr val="CBBE96"/>
              </a:solidFill>
            </a:endParaRPr>
          </a:p>
        </p:txBody>
      </p:sp>
      <p:pic>
        <p:nvPicPr>
          <p:cNvPr id="11" name="Picture 10">
            <a:extLst>
              <a:ext uri="{FF2B5EF4-FFF2-40B4-BE49-F238E27FC236}">
                <a16:creationId xmlns:a16="http://schemas.microsoft.com/office/drawing/2014/main" id="{183DBF04-946F-BAA9-3EC1-F9F00FD090D3}"/>
              </a:ext>
            </a:extLst>
          </p:cNvPr>
          <p:cNvPicPr>
            <a:picLocks noChangeAspect="1"/>
          </p:cNvPicPr>
          <p:nvPr/>
        </p:nvPicPr>
        <p:blipFill>
          <a:blip r:embed="rId3"/>
          <a:srcRect b="7885"/>
          <a:stretch/>
        </p:blipFill>
        <p:spPr>
          <a:xfrm>
            <a:off x="374074" y="7909580"/>
            <a:ext cx="3382392" cy="1124849"/>
          </a:xfrm>
          <a:prstGeom prst="rect">
            <a:avLst/>
          </a:prstGeom>
        </p:spPr>
      </p:pic>
      <p:pic>
        <p:nvPicPr>
          <p:cNvPr id="12" name="Picture 11">
            <a:extLst>
              <a:ext uri="{FF2B5EF4-FFF2-40B4-BE49-F238E27FC236}">
                <a16:creationId xmlns:a16="http://schemas.microsoft.com/office/drawing/2014/main" id="{A4C48DDB-724E-017D-15D9-E616F261E765}"/>
              </a:ext>
            </a:extLst>
          </p:cNvPr>
          <p:cNvPicPr>
            <a:picLocks noChangeAspect="1"/>
          </p:cNvPicPr>
          <p:nvPr/>
        </p:nvPicPr>
        <p:blipFill>
          <a:blip r:embed="rId4"/>
          <a:stretch>
            <a:fillRect/>
          </a:stretch>
        </p:blipFill>
        <p:spPr>
          <a:xfrm>
            <a:off x="4281054" y="7909580"/>
            <a:ext cx="3012843" cy="1104309"/>
          </a:xfrm>
          <a:prstGeom prst="rect">
            <a:avLst/>
          </a:prstGeom>
        </p:spPr>
      </p:pic>
      <p:sp>
        <p:nvSpPr>
          <p:cNvPr id="16" name="Subtitle 2">
            <a:extLst>
              <a:ext uri="{FF2B5EF4-FFF2-40B4-BE49-F238E27FC236}">
                <a16:creationId xmlns:a16="http://schemas.microsoft.com/office/drawing/2014/main" id="{E647259E-9BD4-FC35-8290-CAC8F9FCDDED}"/>
              </a:ext>
            </a:extLst>
          </p:cNvPr>
          <p:cNvSpPr txBox="1">
            <a:spLocks/>
          </p:cNvSpPr>
          <p:nvPr/>
        </p:nvSpPr>
        <p:spPr>
          <a:xfrm>
            <a:off x="3948542" y="897719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dirty="0">
                <a:solidFill>
                  <a:schemeClr val="bg1"/>
                </a:solidFill>
              </a:rPr>
              <a:t>WWW.ARCADIANSERVICES.COM</a:t>
            </a:r>
          </a:p>
        </p:txBody>
      </p:sp>
    </p:spTree>
    <p:extLst>
      <p:ext uri="{BB962C8B-B14F-4D97-AF65-F5344CB8AC3E}">
        <p14:creationId xmlns:p14="http://schemas.microsoft.com/office/powerpoint/2010/main" val="412660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6C55"/>
        </a:solidFill>
        <a:effectLst/>
      </p:bgPr>
    </p:bg>
    <p:spTree>
      <p:nvGrpSpPr>
        <p:cNvPr id="1" name="">
          <a:extLst>
            <a:ext uri="{FF2B5EF4-FFF2-40B4-BE49-F238E27FC236}">
              <a16:creationId xmlns:a16="http://schemas.microsoft.com/office/drawing/2014/main" id="{36C61F1D-4EB2-98B8-018B-E67C90AF2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BD5F4-80E0-B0C8-93AB-17C36AFA746D}"/>
              </a:ext>
            </a:extLst>
          </p:cNvPr>
          <p:cNvSpPr>
            <a:spLocks noGrp="1"/>
          </p:cNvSpPr>
          <p:nvPr>
            <p:ph type="ctrTitle"/>
          </p:nvPr>
        </p:nvSpPr>
        <p:spPr>
          <a:xfrm>
            <a:off x="381518" y="857469"/>
            <a:ext cx="6912379" cy="760246"/>
          </a:xfrm>
        </p:spPr>
        <p:txBody>
          <a:bodyPr>
            <a:noAutofit/>
          </a:bodyPr>
          <a:lstStyle/>
          <a:p>
            <a:r>
              <a:rPr lang="en-US" sz="3600" b="1" dirty="0">
                <a:solidFill>
                  <a:srgbClr val="CBBE96"/>
                </a:solidFill>
                <a:effectLst/>
                <a:latin typeface="Calibri" panose="020F0502020204030204" pitchFamily="34" charset="0"/>
                <a:ea typeface="Calibri" panose="020F0502020204030204" pitchFamily="34" charset="0"/>
                <a:cs typeface="Times New Roman" panose="02020603050405020304" pitchFamily="18" charset="0"/>
              </a:rPr>
              <a:t>Use THE SHAFT to Enhance Your Chemistry and Finishing Products</a:t>
            </a:r>
            <a:endParaRPr lang="en-US" sz="3600" b="1" dirty="0">
              <a:solidFill>
                <a:srgbClr val="CBBE96"/>
              </a:solidFill>
            </a:endParaRPr>
          </a:p>
        </p:txBody>
      </p:sp>
      <p:sp>
        <p:nvSpPr>
          <p:cNvPr id="6" name="TextBox 5">
            <a:extLst>
              <a:ext uri="{FF2B5EF4-FFF2-40B4-BE49-F238E27FC236}">
                <a16:creationId xmlns:a16="http://schemas.microsoft.com/office/drawing/2014/main" id="{4DA62CAC-1E23-AF06-D0E8-CD4D667722D1}"/>
              </a:ext>
            </a:extLst>
          </p:cNvPr>
          <p:cNvSpPr txBox="1"/>
          <p:nvPr/>
        </p:nvSpPr>
        <p:spPr>
          <a:xfrm>
            <a:off x="793170" y="1585137"/>
            <a:ext cx="6186055" cy="2462213"/>
          </a:xfrm>
          <a:prstGeom prst="rect">
            <a:avLst/>
          </a:prstGeom>
          <a:noFill/>
        </p:spPr>
        <p:txBody>
          <a:bodyPr wrap="square" rtlCol="0">
            <a:spAutoFit/>
          </a:bodyPr>
          <a:lstStyle/>
          <a:p>
            <a:pPr algn="just"/>
            <a:r>
              <a:rPr lang="en-US" sz="2200" dirty="0">
                <a:solidFill>
                  <a:srgbClr val="CBBE96"/>
                </a:solidFill>
              </a:rPr>
              <a:t>Nanobubbles and charged particles generated by THE SHAFT increase the dispersion of chemicals in water, enhancing foaming action and cleaning power. Nanobubbles and charged particles also act as a drying agent. Things like pesky brows, hard to dry cars, and lackluster foaming action are all solved by the SHAFT.</a:t>
            </a:r>
          </a:p>
        </p:txBody>
      </p:sp>
      <p:sp>
        <p:nvSpPr>
          <p:cNvPr id="7" name="TextBox 6">
            <a:extLst>
              <a:ext uri="{FF2B5EF4-FFF2-40B4-BE49-F238E27FC236}">
                <a16:creationId xmlns:a16="http://schemas.microsoft.com/office/drawing/2014/main" id="{605E6D5B-C151-CD44-ED30-A2A0FC924CD5}"/>
              </a:ext>
            </a:extLst>
          </p:cNvPr>
          <p:cNvSpPr txBox="1"/>
          <p:nvPr/>
        </p:nvSpPr>
        <p:spPr>
          <a:xfrm>
            <a:off x="4689243" y="4545252"/>
            <a:ext cx="2743200" cy="1938992"/>
          </a:xfrm>
          <a:prstGeom prst="rect">
            <a:avLst/>
          </a:prstGeom>
          <a:noFill/>
        </p:spPr>
        <p:txBody>
          <a:bodyPr wrap="square" rtlCol="0">
            <a:spAutoFit/>
          </a:bodyPr>
          <a:lstStyle/>
          <a:p>
            <a:r>
              <a:rPr lang="en-US" sz="2400" dirty="0">
                <a:solidFill>
                  <a:srgbClr val="CBBE96"/>
                </a:solidFill>
              </a:rPr>
              <a:t>THE SHAFT installed on a water feedline to a top-of-the-line chemical delivery panel</a:t>
            </a:r>
          </a:p>
        </p:txBody>
      </p:sp>
      <p:pic>
        <p:nvPicPr>
          <p:cNvPr id="9" name="Picture 8">
            <a:extLst>
              <a:ext uri="{FF2B5EF4-FFF2-40B4-BE49-F238E27FC236}">
                <a16:creationId xmlns:a16="http://schemas.microsoft.com/office/drawing/2014/main" id="{623C087A-82FE-E567-958F-E338DD3D7A6B}"/>
              </a:ext>
            </a:extLst>
          </p:cNvPr>
          <p:cNvPicPr>
            <a:picLocks noChangeAspect="1"/>
          </p:cNvPicPr>
          <p:nvPr/>
        </p:nvPicPr>
        <p:blipFill>
          <a:blip r:embed="rId2"/>
          <a:stretch>
            <a:fillRect/>
          </a:stretch>
        </p:blipFill>
        <p:spPr>
          <a:xfrm>
            <a:off x="793170" y="4231080"/>
            <a:ext cx="3763635" cy="2821745"/>
          </a:xfrm>
          <a:prstGeom prst="rect">
            <a:avLst/>
          </a:prstGeom>
        </p:spPr>
      </p:pic>
      <p:sp>
        <p:nvSpPr>
          <p:cNvPr id="10" name="Subtitle 2">
            <a:extLst>
              <a:ext uri="{FF2B5EF4-FFF2-40B4-BE49-F238E27FC236}">
                <a16:creationId xmlns:a16="http://schemas.microsoft.com/office/drawing/2014/main" id="{445F2675-2D91-E797-88A2-0BF840A0694E}"/>
              </a:ext>
            </a:extLst>
          </p:cNvPr>
          <p:cNvSpPr txBox="1">
            <a:spLocks/>
          </p:cNvSpPr>
          <p:nvPr/>
        </p:nvSpPr>
        <p:spPr>
          <a:xfrm>
            <a:off x="263236" y="898337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a:solidFill>
                  <a:srgbClr val="CBBE96"/>
                </a:solidFill>
              </a:rPr>
              <a:t>WWW.CHEMICALREDUCTION.COM</a:t>
            </a:r>
            <a:endParaRPr lang="en-US" sz="2000" dirty="0">
              <a:solidFill>
                <a:srgbClr val="CBBE96"/>
              </a:solidFill>
            </a:endParaRPr>
          </a:p>
        </p:txBody>
      </p:sp>
      <p:pic>
        <p:nvPicPr>
          <p:cNvPr id="11" name="Picture 10">
            <a:extLst>
              <a:ext uri="{FF2B5EF4-FFF2-40B4-BE49-F238E27FC236}">
                <a16:creationId xmlns:a16="http://schemas.microsoft.com/office/drawing/2014/main" id="{1469AB4F-AE86-60A5-442D-C8E3E5A3BBF8}"/>
              </a:ext>
            </a:extLst>
          </p:cNvPr>
          <p:cNvPicPr>
            <a:picLocks noChangeAspect="1"/>
          </p:cNvPicPr>
          <p:nvPr/>
        </p:nvPicPr>
        <p:blipFill>
          <a:blip r:embed="rId3"/>
          <a:srcRect b="7885"/>
          <a:stretch/>
        </p:blipFill>
        <p:spPr>
          <a:xfrm>
            <a:off x="374074" y="7909580"/>
            <a:ext cx="3382392" cy="1124849"/>
          </a:xfrm>
          <a:prstGeom prst="rect">
            <a:avLst/>
          </a:prstGeom>
        </p:spPr>
      </p:pic>
      <p:pic>
        <p:nvPicPr>
          <p:cNvPr id="12" name="Picture 11">
            <a:extLst>
              <a:ext uri="{FF2B5EF4-FFF2-40B4-BE49-F238E27FC236}">
                <a16:creationId xmlns:a16="http://schemas.microsoft.com/office/drawing/2014/main" id="{DD062351-15D9-1F9D-B236-5EA303E18F18}"/>
              </a:ext>
            </a:extLst>
          </p:cNvPr>
          <p:cNvPicPr>
            <a:picLocks noChangeAspect="1"/>
          </p:cNvPicPr>
          <p:nvPr/>
        </p:nvPicPr>
        <p:blipFill>
          <a:blip r:embed="rId4"/>
          <a:stretch>
            <a:fillRect/>
          </a:stretch>
        </p:blipFill>
        <p:spPr>
          <a:xfrm>
            <a:off x="4281054" y="7909580"/>
            <a:ext cx="3012843" cy="1104309"/>
          </a:xfrm>
          <a:prstGeom prst="rect">
            <a:avLst/>
          </a:prstGeom>
        </p:spPr>
      </p:pic>
      <p:sp>
        <p:nvSpPr>
          <p:cNvPr id="13" name="Subtitle 2">
            <a:extLst>
              <a:ext uri="{FF2B5EF4-FFF2-40B4-BE49-F238E27FC236}">
                <a16:creationId xmlns:a16="http://schemas.microsoft.com/office/drawing/2014/main" id="{85234AAF-F242-EB8A-37DC-96C9BDAA5D6F}"/>
              </a:ext>
            </a:extLst>
          </p:cNvPr>
          <p:cNvSpPr txBox="1">
            <a:spLocks/>
          </p:cNvSpPr>
          <p:nvPr/>
        </p:nvSpPr>
        <p:spPr>
          <a:xfrm>
            <a:off x="3948542" y="897719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dirty="0">
                <a:solidFill>
                  <a:schemeClr val="bg1"/>
                </a:solidFill>
              </a:rPr>
              <a:t>WWW.ARCADIANSERVICES.COM</a:t>
            </a:r>
          </a:p>
        </p:txBody>
      </p:sp>
    </p:spTree>
    <p:extLst>
      <p:ext uri="{BB962C8B-B14F-4D97-AF65-F5344CB8AC3E}">
        <p14:creationId xmlns:p14="http://schemas.microsoft.com/office/powerpoint/2010/main" val="156371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6C55"/>
        </a:solidFill>
        <a:effectLst/>
      </p:bgPr>
    </p:bg>
    <p:spTree>
      <p:nvGrpSpPr>
        <p:cNvPr id="1" name="">
          <a:extLst>
            <a:ext uri="{FF2B5EF4-FFF2-40B4-BE49-F238E27FC236}">
              <a16:creationId xmlns:a16="http://schemas.microsoft.com/office/drawing/2014/main" id="{5CC803F0-F6BD-0D6F-473C-6D35F582A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D6425-A3FA-D102-E09C-1DFD40E8E306}"/>
              </a:ext>
            </a:extLst>
          </p:cNvPr>
          <p:cNvSpPr>
            <a:spLocks noGrp="1"/>
          </p:cNvSpPr>
          <p:nvPr>
            <p:ph type="ctrTitle"/>
          </p:nvPr>
        </p:nvSpPr>
        <p:spPr>
          <a:xfrm>
            <a:off x="370869" y="833231"/>
            <a:ext cx="7030661" cy="760246"/>
          </a:xfrm>
        </p:spPr>
        <p:txBody>
          <a:bodyPr>
            <a:noAutofit/>
          </a:bodyPr>
          <a:lstStyle/>
          <a:p>
            <a:r>
              <a:rPr lang="en-US" sz="3600" b="1" dirty="0">
                <a:solidFill>
                  <a:srgbClr val="CBBE96"/>
                </a:solidFill>
                <a:effectLst/>
                <a:latin typeface="Calibri" panose="020F0502020204030204" pitchFamily="34" charset="0"/>
                <a:ea typeface="Calibri" panose="020F0502020204030204" pitchFamily="34" charset="0"/>
                <a:cs typeface="Times New Roman" panose="02020603050405020304" pitchFamily="18" charset="0"/>
              </a:rPr>
              <a:t>Use THE SHAFT to Clean RO Membranes and Enhance RO Water</a:t>
            </a:r>
            <a:endParaRPr lang="en-US" sz="3600" b="1" dirty="0">
              <a:solidFill>
                <a:srgbClr val="CBBE96"/>
              </a:solidFill>
            </a:endParaRPr>
          </a:p>
        </p:txBody>
      </p:sp>
      <p:sp>
        <p:nvSpPr>
          <p:cNvPr id="6" name="TextBox 5">
            <a:extLst>
              <a:ext uri="{FF2B5EF4-FFF2-40B4-BE49-F238E27FC236}">
                <a16:creationId xmlns:a16="http://schemas.microsoft.com/office/drawing/2014/main" id="{685BCC68-D739-C3E3-E28E-61AA338BC7C1}"/>
              </a:ext>
            </a:extLst>
          </p:cNvPr>
          <p:cNvSpPr txBox="1"/>
          <p:nvPr/>
        </p:nvSpPr>
        <p:spPr>
          <a:xfrm>
            <a:off x="370868" y="1624469"/>
            <a:ext cx="7030661" cy="3139321"/>
          </a:xfrm>
          <a:prstGeom prst="rect">
            <a:avLst/>
          </a:prstGeom>
          <a:noFill/>
        </p:spPr>
        <p:txBody>
          <a:bodyPr wrap="square" rtlCol="0">
            <a:spAutoFit/>
          </a:bodyPr>
          <a:lstStyle/>
          <a:p>
            <a:pPr algn="just"/>
            <a:r>
              <a:rPr lang="en-US" sz="2200" dirty="0">
                <a:solidFill>
                  <a:srgbClr val="CBBE96"/>
                </a:solidFill>
              </a:rPr>
              <a:t>Nanobubbles and charged particles generated by THE SHAFT remove biofilm and scale that can foul RO membranes, resulting in premature failure and expensive maintenance. By installing THE SHAFT on the feedline to an RO membrane, nanobubbles and charged particles keep the membrane clean and well functioning. THE SHAFT can also be installed on a submersible pump for deployment in an RO or softened water holding tank enhancing RO or softened water with nanobubbles and charged particles.  </a:t>
            </a:r>
          </a:p>
        </p:txBody>
      </p:sp>
      <p:pic>
        <p:nvPicPr>
          <p:cNvPr id="8" name="Picture 7">
            <a:extLst>
              <a:ext uri="{FF2B5EF4-FFF2-40B4-BE49-F238E27FC236}">
                <a16:creationId xmlns:a16="http://schemas.microsoft.com/office/drawing/2014/main" id="{DCE9B195-6C2E-FECC-C372-0D36F713EA29}"/>
              </a:ext>
            </a:extLst>
          </p:cNvPr>
          <p:cNvPicPr>
            <a:picLocks noChangeAspect="1"/>
          </p:cNvPicPr>
          <p:nvPr/>
        </p:nvPicPr>
        <p:blipFill>
          <a:blip r:embed="rId2"/>
          <a:stretch>
            <a:fillRect/>
          </a:stretch>
        </p:blipFill>
        <p:spPr>
          <a:xfrm>
            <a:off x="1218621" y="4936301"/>
            <a:ext cx="2099602" cy="2800768"/>
          </a:xfrm>
          <a:prstGeom prst="rect">
            <a:avLst/>
          </a:prstGeom>
        </p:spPr>
      </p:pic>
      <p:pic>
        <p:nvPicPr>
          <p:cNvPr id="11" name="Picture 10">
            <a:extLst>
              <a:ext uri="{FF2B5EF4-FFF2-40B4-BE49-F238E27FC236}">
                <a16:creationId xmlns:a16="http://schemas.microsoft.com/office/drawing/2014/main" id="{82B10917-3B95-A524-0A9D-5CF576932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177" y="4935337"/>
            <a:ext cx="2099602" cy="2802695"/>
          </a:xfrm>
          <a:prstGeom prst="rect">
            <a:avLst/>
          </a:prstGeom>
        </p:spPr>
      </p:pic>
      <p:sp>
        <p:nvSpPr>
          <p:cNvPr id="9" name="Subtitle 2">
            <a:extLst>
              <a:ext uri="{FF2B5EF4-FFF2-40B4-BE49-F238E27FC236}">
                <a16:creationId xmlns:a16="http://schemas.microsoft.com/office/drawing/2014/main" id="{ED1A0E39-0840-C4F6-E75B-E7D7EB1A225C}"/>
              </a:ext>
            </a:extLst>
          </p:cNvPr>
          <p:cNvSpPr txBox="1">
            <a:spLocks/>
          </p:cNvSpPr>
          <p:nvPr/>
        </p:nvSpPr>
        <p:spPr>
          <a:xfrm>
            <a:off x="263236" y="898337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a:solidFill>
                  <a:srgbClr val="CBBE96"/>
                </a:solidFill>
              </a:rPr>
              <a:t>WWW.CHEMICALREDUCTION.COM</a:t>
            </a:r>
            <a:endParaRPr lang="en-US" sz="2000" dirty="0">
              <a:solidFill>
                <a:srgbClr val="CBBE96"/>
              </a:solidFill>
            </a:endParaRPr>
          </a:p>
        </p:txBody>
      </p:sp>
      <p:pic>
        <p:nvPicPr>
          <p:cNvPr id="10" name="Picture 9">
            <a:extLst>
              <a:ext uri="{FF2B5EF4-FFF2-40B4-BE49-F238E27FC236}">
                <a16:creationId xmlns:a16="http://schemas.microsoft.com/office/drawing/2014/main" id="{98A99A55-74CF-FA91-5B4F-9B12CBEE3CAA}"/>
              </a:ext>
            </a:extLst>
          </p:cNvPr>
          <p:cNvPicPr>
            <a:picLocks noChangeAspect="1"/>
          </p:cNvPicPr>
          <p:nvPr/>
        </p:nvPicPr>
        <p:blipFill>
          <a:blip r:embed="rId4"/>
          <a:srcRect b="7885"/>
          <a:stretch/>
        </p:blipFill>
        <p:spPr>
          <a:xfrm>
            <a:off x="374074" y="7909580"/>
            <a:ext cx="3382392" cy="1124849"/>
          </a:xfrm>
          <a:prstGeom prst="rect">
            <a:avLst/>
          </a:prstGeom>
        </p:spPr>
      </p:pic>
      <p:pic>
        <p:nvPicPr>
          <p:cNvPr id="12" name="Picture 11">
            <a:extLst>
              <a:ext uri="{FF2B5EF4-FFF2-40B4-BE49-F238E27FC236}">
                <a16:creationId xmlns:a16="http://schemas.microsoft.com/office/drawing/2014/main" id="{0E3E9FAF-8207-4305-3348-B8BFE09CBC05}"/>
              </a:ext>
            </a:extLst>
          </p:cNvPr>
          <p:cNvPicPr>
            <a:picLocks noChangeAspect="1"/>
          </p:cNvPicPr>
          <p:nvPr/>
        </p:nvPicPr>
        <p:blipFill>
          <a:blip r:embed="rId5"/>
          <a:stretch>
            <a:fillRect/>
          </a:stretch>
        </p:blipFill>
        <p:spPr>
          <a:xfrm>
            <a:off x="4281054" y="7909580"/>
            <a:ext cx="3012843" cy="1104309"/>
          </a:xfrm>
          <a:prstGeom prst="rect">
            <a:avLst/>
          </a:prstGeom>
        </p:spPr>
      </p:pic>
      <p:sp>
        <p:nvSpPr>
          <p:cNvPr id="13" name="Subtitle 2">
            <a:extLst>
              <a:ext uri="{FF2B5EF4-FFF2-40B4-BE49-F238E27FC236}">
                <a16:creationId xmlns:a16="http://schemas.microsoft.com/office/drawing/2014/main" id="{F8F225AB-BE99-2202-1A67-C2F1A631872B}"/>
              </a:ext>
            </a:extLst>
          </p:cNvPr>
          <p:cNvSpPr txBox="1">
            <a:spLocks/>
          </p:cNvSpPr>
          <p:nvPr/>
        </p:nvSpPr>
        <p:spPr>
          <a:xfrm>
            <a:off x="3948542" y="8977195"/>
            <a:ext cx="4010373" cy="24854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000" dirty="0">
                <a:solidFill>
                  <a:schemeClr val="bg1"/>
                </a:solidFill>
              </a:rPr>
              <a:t>WWW.ARCADIANSERVICES.COM</a:t>
            </a:r>
          </a:p>
        </p:txBody>
      </p:sp>
    </p:spTree>
    <p:extLst>
      <p:ext uri="{BB962C8B-B14F-4D97-AF65-F5344CB8AC3E}">
        <p14:creationId xmlns:p14="http://schemas.microsoft.com/office/powerpoint/2010/main" val="1810539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325</TotalTime>
  <Words>434</Words>
  <Application>Microsoft Office PowerPoint</Application>
  <PresentationFormat>Custom</PresentationFormat>
  <Paragraphs>19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How does THE SHAFT work?</vt:lpstr>
      <vt:lpstr>Use THE SHAFT to Turbo Charge Reclaim Systems</vt:lpstr>
      <vt:lpstr>Use THE SHAFT to Enhance Your Chemistry and Finishing Products</vt:lpstr>
      <vt:lpstr>Use THE SHAFT to Clean RO Membranes and Enhance RO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Copeland</dc:creator>
  <cp:lastModifiedBy>R. Copeland</cp:lastModifiedBy>
  <cp:revision>3</cp:revision>
  <dcterms:created xsi:type="dcterms:W3CDTF">2025-04-17T21:15:34Z</dcterms:created>
  <dcterms:modified xsi:type="dcterms:W3CDTF">2025-04-22T01:36:29Z</dcterms:modified>
</cp:coreProperties>
</file>