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84" r:id="rId3"/>
    <p:sldId id="313" r:id="rId4"/>
    <p:sldId id="314" r:id="rId5"/>
    <p:sldId id="315" r:id="rId6"/>
    <p:sldId id="317" r:id="rId7"/>
    <p:sldId id="259" r:id="rId8"/>
    <p:sldId id="319" r:id="rId9"/>
    <p:sldId id="320" r:id="rId10"/>
    <p:sldId id="323" r:id="rId11"/>
    <p:sldId id="324" r:id="rId12"/>
    <p:sldId id="325" r:id="rId13"/>
    <p:sldId id="309" r:id="rId14"/>
    <p:sldId id="329" r:id="rId15"/>
    <p:sldId id="326" r:id="rId16"/>
    <p:sldId id="330" r:id="rId17"/>
    <p:sldId id="332" r:id="rId18"/>
    <p:sldId id="333" r:id="rId19"/>
    <p:sldId id="334" r:id="rId20"/>
    <p:sldId id="336" r:id="rId21"/>
    <p:sldId id="335" r:id="rId22"/>
    <p:sldId id="337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0" autoAdjust="0"/>
    <p:restoredTop sz="77798" autoAdjust="0"/>
  </p:normalViewPr>
  <p:slideViewPr>
    <p:cSldViewPr>
      <p:cViewPr>
        <p:scale>
          <a:sx n="50" d="100"/>
          <a:sy n="50" d="100"/>
        </p:scale>
        <p:origin x="-2130" y="-5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3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45" d="100"/>
        <a:sy n="4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A2058E-CB06-44EC-AF1E-4CC198752A35}" type="datetimeFigureOut">
              <a:rPr lang="en-GB" smtClean="0"/>
              <a:t>09/11/2018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1542B0-FBE0-48DD-9577-38774D5371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0521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542B0-FBE0-48DD-9577-38774D5371A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8828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542B0-FBE0-48DD-9577-38774D5371A9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61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542B0-FBE0-48DD-9577-38774D5371A9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61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542B0-FBE0-48DD-9577-38774D5371A9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61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542B0-FBE0-48DD-9577-38774D5371A9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61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41B60-8B41-4C20-9B34-318DDFEE427B}" type="datetimeFigureOut">
              <a:rPr lang="en-GB" smtClean="0"/>
              <a:t>09/11/2018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FD007-87D9-44AB-918D-F1D7D3D298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66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41B60-8B41-4C20-9B34-318DDFEE427B}" type="datetimeFigureOut">
              <a:rPr lang="en-GB" smtClean="0"/>
              <a:t>09/11/2018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FD007-87D9-44AB-918D-F1D7D3D298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621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41B60-8B41-4C20-9B34-318DDFEE427B}" type="datetimeFigureOut">
              <a:rPr lang="en-GB" smtClean="0"/>
              <a:t>09/11/2018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FD007-87D9-44AB-918D-F1D7D3D298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181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41B60-8B41-4C20-9B34-318DDFEE427B}" type="datetimeFigureOut">
              <a:rPr lang="en-GB" smtClean="0"/>
              <a:t>09/11/2018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FD007-87D9-44AB-918D-F1D7D3D298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50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41B60-8B41-4C20-9B34-318DDFEE427B}" type="datetimeFigureOut">
              <a:rPr lang="en-GB" smtClean="0"/>
              <a:t>09/11/2018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FD007-87D9-44AB-918D-F1D7D3D298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574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41B60-8B41-4C20-9B34-318DDFEE427B}" type="datetimeFigureOut">
              <a:rPr lang="en-GB" smtClean="0"/>
              <a:t>09/11/2018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FD007-87D9-44AB-918D-F1D7D3D298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126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41B60-8B41-4C20-9B34-318DDFEE427B}" type="datetimeFigureOut">
              <a:rPr lang="en-GB" smtClean="0"/>
              <a:t>09/11/2018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FD007-87D9-44AB-918D-F1D7D3D298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773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41B60-8B41-4C20-9B34-318DDFEE427B}" type="datetimeFigureOut">
              <a:rPr lang="en-GB" smtClean="0"/>
              <a:t>09/11/2018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FD007-87D9-44AB-918D-F1D7D3D298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935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41B60-8B41-4C20-9B34-318DDFEE427B}" type="datetimeFigureOut">
              <a:rPr lang="en-GB" smtClean="0"/>
              <a:t>09/11/2018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FD007-87D9-44AB-918D-F1D7D3D298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453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41B60-8B41-4C20-9B34-318DDFEE427B}" type="datetimeFigureOut">
              <a:rPr lang="en-GB" smtClean="0"/>
              <a:t>09/11/2018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FD007-87D9-44AB-918D-F1D7D3D298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917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41B60-8B41-4C20-9B34-318DDFEE427B}" type="datetimeFigureOut">
              <a:rPr lang="en-GB" smtClean="0"/>
              <a:t>09/11/2018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FD007-87D9-44AB-918D-F1D7D3D298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141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D41B60-8B41-4C20-9B34-318DDFEE427B}" type="datetimeFigureOut">
              <a:rPr lang="en-GB" smtClean="0"/>
              <a:t>09/11/2018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4FD007-87D9-44AB-918D-F1D7D3D298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0231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R:\PhotosNVideos\Year 5\2018-2019\IOW\More IOW photos 2018\DSCF49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9144000" cy="682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20888"/>
            <a:ext cx="7772400" cy="1470025"/>
          </a:xfrm>
        </p:spPr>
        <p:txBody>
          <a:bodyPr>
            <a:noAutofit/>
          </a:bodyPr>
          <a:lstStyle/>
          <a:p>
            <a:r>
              <a:rPr lang="en-GB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anose="02060903040505020403" pitchFamily="18" charset="0"/>
              </a:rPr>
              <a:t>Year 5 </a:t>
            </a:r>
            <a:br>
              <a:rPr lang="en-GB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anose="02060903040505020403" pitchFamily="18" charset="0"/>
              </a:rPr>
            </a:br>
            <a:r>
              <a:rPr lang="en-GB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anose="02060903040505020403" pitchFamily="18" charset="0"/>
              </a:rPr>
              <a:t>Isle of  Wight </a:t>
            </a:r>
            <a:br>
              <a:rPr lang="en-GB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anose="02060903040505020403" pitchFamily="18" charset="0"/>
              </a:rPr>
            </a:br>
            <a:r>
              <a:rPr lang="en-GB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anose="02060903040505020403" pitchFamily="18" charset="0"/>
              </a:rPr>
              <a:t/>
            </a:r>
            <a:br>
              <a:rPr lang="en-GB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anose="02060903040505020403" pitchFamily="18" charset="0"/>
              </a:rPr>
            </a:br>
            <a:r>
              <a:rPr lang="en-GB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anose="02060903040505020403" pitchFamily="18" charset="0"/>
              </a:rPr>
              <a:t/>
            </a:r>
            <a:br>
              <a:rPr lang="en-GB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anose="02060903040505020403" pitchFamily="18" charset="0"/>
              </a:rPr>
            </a:br>
            <a:endParaRPr lang="en-GB" sz="9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 Extra Bold" panose="020609030405050204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52368" y="4875550"/>
            <a:ext cx="3711272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anose="02060903040505020403" pitchFamily="18" charset="0"/>
              </a:rPr>
              <a:t>2018</a:t>
            </a:r>
            <a:endParaRPr lang="en-GB" sz="10000" dirty="0"/>
          </a:p>
        </p:txBody>
      </p:sp>
    </p:spTree>
    <p:extLst>
      <p:ext uri="{BB962C8B-B14F-4D97-AF65-F5344CB8AC3E}">
        <p14:creationId xmlns:p14="http://schemas.microsoft.com/office/powerpoint/2010/main" val="400057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R:\PhotosNVideos\Year 5\2018-2019\IOW\Miss Flann IOW photos\DSCF03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9144000" cy="682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520" y="99914"/>
            <a:ext cx="59225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solidFill>
                  <a:schemeClr val="bg1"/>
                </a:solidFill>
                <a:latin typeface="Rockwell Extra Bold" panose="02060903040505020403" pitchFamily="18" charset="0"/>
              </a:rPr>
              <a:t>Shelter Building </a:t>
            </a:r>
            <a:endParaRPr lang="en-GB" sz="4400" dirty="0">
              <a:solidFill>
                <a:schemeClr val="bg1"/>
              </a:solidFill>
              <a:latin typeface="Rockwell Extra Bold" panose="020609030405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01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:\PhotosNVideos\Year 5\2018-2019\IOW\Miss Flann IOW photos\DSCF03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9144000" cy="682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520" y="99914"/>
            <a:ext cx="59225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err="1" smtClean="0">
                <a:solidFill>
                  <a:schemeClr val="bg1"/>
                </a:solidFill>
                <a:latin typeface="Rockwell Extra Bold" panose="02060903040505020403" pitchFamily="18" charset="0"/>
              </a:rPr>
              <a:t>Aeroball</a:t>
            </a:r>
            <a:endParaRPr lang="en-GB" sz="4400" dirty="0">
              <a:solidFill>
                <a:schemeClr val="bg1"/>
              </a:solidFill>
              <a:latin typeface="Rockwell Extra Bold" panose="020609030405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7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R:\PhotosNVideos\Year 5\2018-2019\IOW\IOWphotos2018\DSCF30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74" y="48039"/>
            <a:ext cx="9155874" cy="683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7824" y="5245075"/>
            <a:ext cx="4546848" cy="1612925"/>
          </a:xfrm>
        </p:spPr>
        <p:txBody>
          <a:bodyPr/>
          <a:lstStyle/>
          <a:p>
            <a:r>
              <a:rPr lang="en-GB" b="1" dirty="0" smtClean="0">
                <a:solidFill>
                  <a:schemeClr val="bg1"/>
                </a:solidFill>
                <a:latin typeface="Rockwell Extra Bold" panose="02060903040505020403" pitchFamily="18" charset="0"/>
              </a:rPr>
              <a:t>Side-by-Side</a:t>
            </a:r>
            <a:endParaRPr lang="en-GB" b="1" dirty="0">
              <a:solidFill>
                <a:schemeClr val="bg1"/>
              </a:solidFill>
              <a:latin typeface="Rockwell Extra Bold" panose="020609030405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6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R:\PhotosNVideos\Year 5\2018-2019\IOW\More IOW photos 2018\DSCF495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8" r="25744"/>
          <a:stretch/>
        </p:blipFill>
        <p:spPr bwMode="auto">
          <a:xfrm>
            <a:off x="4840237" y="4206"/>
            <a:ext cx="4303763" cy="6853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R:\PhotosNVideos\Year 5\2018-2019\IOW\Miss Flann IOW photos\DSCF034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5"/>
          <a:stretch/>
        </p:blipFill>
        <p:spPr bwMode="auto">
          <a:xfrm>
            <a:off x="0" y="0"/>
            <a:ext cx="48402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166"/>
            <a:ext cx="4546848" cy="1484784"/>
          </a:xfrm>
        </p:spPr>
        <p:txBody>
          <a:bodyPr/>
          <a:lstStyle/>
          <a:p>
            <a:r>
              <a:rPr lang="en-GB" b="1" dirty="0" smtClean="0">
                <a:solidFill>
                  <a:schemeClr val="bg1"/>
                </a:solidFill>
                <a:latin typeface="Rockwell Extra Bold" panose="02060903040505020403" pitchFamily="18" charset="0"/>
              </a:rPr>
              <a:t>Archery</a:t>
            </a:r>
            <a:r>
              <a:rPr lang="en-GB" b="1" dirty="0" smtClean="0">
                <a:latin typeface="Rockwell Extra Bold" panose="02060903040505020403" pitchFamily="18" charset="0"/>
              </a:rPr>
              <a:t> </a:t>
            </a:r>
            <a:endParaRPr lang="en-GB" b="1" dirty="0">
              <a:latin typeface="Rockwell Extra Bold" panose="020609030405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73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6016" y="84971"/>
            <a:ext cx="4546848" cy="729431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latin typeface="Rockwell Extra Bold" panose="02060903040505020403" pitchFamily="18" charset="0"/>
              </a:rPr>
              <a:t>Laser storm </a:t>
            </a:r>
            <a:endParaRPr lang="en-GB" b="1" dirty="0">
              <a:latin typeface="Rockwell Extra Bold" panose="02060903040505020403" pitchFamily="18" charset="0"/>
            </a:endParaRPr>
          </a:p>
        </p:txBody>
      </p:sp>
      <p:pic>
        <p:nvPicPr>
          <p:cNvPr id="22530" name="Picture 2" descr="R:\PhotosNVideos\Year 5\2018-2019\IOW\More IOW photos 2018\DSCF49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51"/>
            <a:ext cx="4716016" cy="6317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R:\PhotosNVideos\Year 5\2018-2019\IOW\More IOW photos 2018\DSCF49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814402"/>
            <a:ext cx="4511714" cy="604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09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R:\PhotosNVideos\Year 5\2018-2019\IOW\More IOW photos 2018\DSCF48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9144000" cy="682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6124" y="4908724"/>
            <a:ext cx="4546848" cy="1930226"/>
          </a:xfrm>
        </p:spPr>
        <p:txBody>
          <a:bodyPr/>
          <a:lstStyle/>
          <a:p>
            <a:r>
              <a:rPr lang="en-GB" b="1" dirty="0" smtClean="0">
                <a:latin typeface="Rockwell Extra Bold" panose="02060903040505020403" pitchFamily="18" charset="0"/>
              </a:rPr>
              <a:t>Fencing </a:t>
            </a:r>
            <a:endParaRPr lang="en-GB" b="1" dirty="0">
              <a:latin typeface="Rockwell Extra Bold" panose="020609030405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67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04048" y="1066031"/>
            <a:ext cx="3389069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Rockwell Extra Bold" panose="02060903040505020403" pitchFamily="18" charset="0"/>
              </a:rPr>
              <a:t>Abseiling</a:t>
            </a:r>
          </a:p>
          <a:p>
            <a:endParaRPr lang="en-GB" dirty="0"/>
          </a:p>
        </p:txBody>
      </p:sp>
      <p:pic>
        <p:nvPicPr>
          <p:cNvPr id="24578" name="Picture 2" descr="R:\PhotosNVideos\Year 5\2018-2019\IOW\More IOW photos 2018\DSCF49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290" y="2995002"/>
            <a:ext cx="4726403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R:\PhotosNVideos\Year 5\2018-2019\IOW\IOWphotos2018\DSCF31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4460290" cy="5974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64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580112" y="690950"/>
            <a:ext cx="2918556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Rockwell Extra Bold" panose="02060903040505020403" pitchFamily="18" charset="0"/>
              </a:rPr>
              <a:t>Zip Wire</a:t>
            </a:r>
          </a:p>
          <a:p>
            <a:endParaRPr lang="en-GB" dirty="0"/>
          </a:p>
        </p:txBody>
      </p:sp>
      <p:pic>
        <p:nvPicPr>
          <p:cNvPr id="26626" name="Picture 2" descr="R:\PhotosNVideos\Year 5\2018-2019\IOW\IOWphotos2018\DSCF30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" y="1"/>
            <a:ext cx="4978862" cy="6669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50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25445" y="690950"/>
            <a:ext cx="2066591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Rockwell Extra Bold" panose="02060903040505020403" pitchFamily="18" charset="0"/>
              </a:rPr>
              <a:t>Disco</a:t>
            </a:r>
          </a:p>
          <a:p>
            <a:endParaRPr lang="en-GB" dirty="0"/>
          </a:p>
        </p:txBody>
      </p:sp>
      <p:pic>
        <p:nvPicPr>
          <p:cNvPr id="27650" name="Picture 2" descr="R:\PhotosNVideos\Year 5\2018-2019\IOW\More IOW photos 2018\DSCF49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" y="-63574"/>
            <a:ext cx="51196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444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R:\PhotosNVideos\Year 5\2018-2019\IOW\More IOW photos 2018\DSCF49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9144000" cy="682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32240" y="40075"/>
            <a:ext cx="2066591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Rockwell Extra Bold" panose="02060903040505020403" pitchFamily="18" charset="0"/>
              </a:rPr>
              <a:t>Disco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977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6178698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026" name="Picture 2" descr="R:\PhotosNVideos\Year 5\2018-2019\IOW\Miss Flann IOW photos\DSCF02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232654" cy="689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0962" y="343743"/>
            <a:ext cx="42609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Rockwell Extra Bold" panose="02060903040505020403" pitchFamily="18" charset="0"/>
              </a:rPr>
              <a:t>On the Ferry</a:t>
            </a:r>
            <a:endParaRPr lang="en-GB" sz="4400" dirty="0">
              <a:latin typeface="Rockwell Extra Bold" panose="020609030405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68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60032" y="40075"/>
            <a:ext cx="407645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latin typeface="Rockwell Extra Bold" panose="02060903040505020403" pitchFamily="18" charset="0"/>
              </a:rPr>
              <a:t>‘Nut’ the Kingswood Squirrel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Nut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0722" name="Picture 2" descr="R:\PhotosNVideos\Year 5\2018-2019\IOW\IOWphotos2018\DSCF31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" y="40075"/>
            <a:ext cx="4308574" cy="577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 descr="R:\PhotosNVideos\Year 5\2018-2019\IOW\IOWphotos2018\DSCF31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968" y="2925817"/>
            <a:ext cx="5246031" cy="39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7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R:\PhotosNVideos\Year 5\2018-2019\IOW\More IOW photos 2018\DSCF49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9144000" cy="682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68144" y="0"/>
            <a:ext cx="34283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chemeClr val="bg1"/>
                </a:solidFill>
                <a:latin typeface="Rockwell Extra Bold" panose="02060903040505020403" pitchFamily="18" charset="0"/>
              </a:rPr>
              <a:t>New to Kingswood this year</a:t>
            </a:r>
          </a:p>
          <a:p>
            <a:endParaRPr lang="en-GB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54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660232" y="188640"/>
            <a:ext cx="23042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latin typeface="Rockwell Extra Bold" panose="02060903040505020403" pitchFamily="18" charset="0"/>
              </a:rPr>
              <a:t>Food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864" y="3877098"/>
            <a:ext cx="4524895" cy="2831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26" y="4462578"/>
            <a:ext cx="3384377" cy="1660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404664"/>
            <a:ext cx="4656212" cy="2607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538" y="1491806"/>
            <a:ext cx="3267422" cy="183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013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:\PhotosNVideos\Year 5\2018-2019\IOW\IOWphotos2018\DSCF3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78" y="21744"/>
            <a:ext cx="8904714" cy="664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4720" y="23282"/>
            <a:ext cx="237064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400" dirty="0" smtClean="0">
                <a:solidFill>
                  <a:srgbClr val="FF0000"/>
                </a:solidFill>
                <a:latin typeface="Rockwell Extra Bold" panose="02060903040505020403" pitchFamily="18" charset="0"/>
              </a:rPr>
              <a:t>Buggy</a:t>
            </a:r>
          </a:p>
          <a:p>
            <a:pPr algn="ctr"/>
            <a:r>
              <a:rPr lang="en-GB" sz="4400" dirty="0" smtClean="0">
                <a:solidFill>
                  <a:srgbClr val="FF0000"/>
                </a:solidFill>
                <a:latin typeface="Rockwell Extra Bold" panose="02060903040505020403" pitchFamily="18" charset="0"/>
              </a:rPr>
              <a:t>Build</a:t>
            </a:r>
            <a:endParaRPr lang="en-GB" sz="4400" dirty="0">
              <a:solidFill>
                <a:srgbClr val="FF0000"/>
              </a:solidFill>
              <a:latin typeface="Rockwell Extra Bold" panose="020609030405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8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:\PhotosNVideos\Year 5\2018-2019\IOW\Miss Flann IOW photos\DSCF03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9144000" cy="682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79096" y="23282"/>
            <a:ext cx="45649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400" dirty="0" smtClean="0">
                <a:latin typeface="Rockwell Extra Bold" panose="02060903040505020403" pitchFamily="18" charset="0"/>
              </a:rPr>
              <a:t>Orienteering</a:t>
            </a:r>
            <a:endParaRPr lang="en-GB" sz="4400" dirty="0">
              <a:latin typeface="Rockwell Extra Bold" panose="020609030405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08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-20638"/>
            <a:ext cx="9199563" cy="690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726541" y="23282"/>
            <a:ext cx="42700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400" dirty="0" smtClean="0">
                <a:latin typeface="Rockwell Extra Bold" panose="02060903040505020403" pitchFamily="18" charset="0"/>
              </a:rPr>
              <a:t>Culver Walk</a:t>
            </a:r>
            <a:endParaRPr lang="en-GB" sz="4400" dirty="0">
              <a:latin typeface="Rockwell Extra Bold" panose="020609030405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66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:\PhotosNVideos\Year 5\2018-2019\IOW\Miss Flann IOW photos\DSCF02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9144000" cy="682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33035" y="378370"/>
            <a:ext cx="50779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400" dirty="0" smtClean="0">
                <a:solidFill>
                  <a:schemeClr val="bg1"/>
                </a:solidFill>
                <a:latin typeface="Rockwell Extra Bold" panose="02060903040505020403" pitchFamily="18" charset="0"/>
              </a:rPr>
              <a:t>Bottle Rockets</a:t>
            </a:r>
            <a:endParaRPr lang="en-GB" sz="4400" dirty="0">
              <a:solidFill>
                <a:schemeClr val="bg1"/>
              </a:solidFill>
              <a:latin typeface="Rockwell Extra Bold" panose="020609030405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20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:\PhotosNVideos\Year 5\2018-2019\IOW\More IOW photos 2018\DSCF48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9144000" cy="682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283968" y="188640"/>
            <a:ext cx="46755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400" dirty="0" smtClean="0">
                <a:latin typeface="Rockwell Extra Bold" panose="02060903040505020403" pitchFamily="18" charset="0"/>
              </a:rPr>
              <a:t>Rock Pooling</a:t>
            </a:r>
            <a:endParaRPr lang="en-GB" sz="4400" dirty="0">
              <a:latin typeface="Rockwell Extra Bold" panose="020609030405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53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165986" y="379983"/>
            <a:ext cx="29523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latin typeface="Rockwell Extra Bold" panose="02060903040505020403" pitchFamily="18" charset="0"/>
              </a:rPr>
              <a:t>Movie</a:t>
            </a:r>
            <a:endParaRPr lang="en-GB" sz="4400" dirty="0">
              <a:latin typeface="Rockwell Extra Bold" panose="02060903040505020403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6877"/>
            <a:ext cx="3744416" cy="5289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195217"/>
            <a:ext cx="4860381" cy="2662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6360">
            <a:off x="6458168" y="1526823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21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R:\PhotosNVideos\Year 5\2018-2019\IOW\Miss Flann IOW photos\DSCF03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20"/>
            <a:ext cx="9144000" cy="682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220072" y="116632"/>
            <a:ext cx="37623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err="1" smtClean="0">
                <a:solidFill>
                  <a:schemeClr val="bg1"/>
                </a:solidFill>
                <a:latin typeface="Rockwell Extra Bold" panose="02060903040505020403" pitchFamily="18" charset="0"/>
              </a:rPr>
              <a:t>Bushcraft</a:t>
            </a:r>
            <a:r>
              <a:rPr lang="en-GB" sz="4400" dirty="0" smtClean="0">
                <a:solidFill>
                  <a:schemeClr val="bg1"/>
                </a:solidFill>
                <a:latin typeface="Rockwell Extra Bold" panose="02060903040505020403" pitchFamily="18" charset="0"/>
              </a:rPr>
              <a:t> </a:t>
            </a:r>
            <a:endParaRPr lang="en-GB" sz="4400" dirty="0">
              <a:solidFill>
                <a:schemeClr val="bg1"/>
              </a:solidFill>
              <a:latin typeface="Rockwell Extra Bold" panose="020609030405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36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1721</TotalTime>
  <Words>48</Words>
  <Application>Microsoft Office PowerPoint</Application>
  <PresentationFormat>On-screen Show (4:3)</PresentationFormat>
  <Paragraphs>30</Paragraphs>
  <Slides>22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Year 5  Isle of  Wight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Side-by-Side</vt:lpstr>
      <vt:lpstr>Archery </vt:lpstr>
      <vt:lpstr>Laser storm </vt:lpstr>
      <vt:lpstr>Fencing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5 Isle of Wight 2014</dc:title>
  <dc:creator>user</dc:creator>
  <cp:lastModifiedBy>head</cp:lastModifiedBy>
  <cp:revision>95</cp:revision>
  <dcterms:created xsi:type="dcterms:W3CDTF">2014-09-30T18:47:29Z</dcterms:created>
  <dcterms:modified xsi:type="dcterms:W3CDTF">2018-11-09T17:00:43Z</dcterms:modified>
</cp:coreProperties>
</file>