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72" r:id="rId14"/>
    <p:sldId id="267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5847-E1A2-4EC4-A0AE-D66061E4F02C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5E-591F-47D8-B7A3-098B82136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8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5847-E1A2-4EC4-A0AE-D66061E4F02C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5E-591F-47D8-B7A3-098B82136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76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5847-E1A2-4EC4-A0AE-D66061E4F02C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5E-591F-47D8-B7A3-098B82136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366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5847-E1A2-4EC4-A0AE-D66061E4F02C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5E-591F-47D8-B7A3-098B821363CF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104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5847-E1A2-4EC4-A0AE-D66061E4F02C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5E-591F-47D8-B7A3-098B82136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09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5847-E1A2-4EC4-A0AE-D66061E4F02C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5E-591F-47D8-B7A3-098B82136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6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5847-E1A2-4EC4-A0AE-D66061E4F02C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5E-591F-47D8-B7A3-098B82136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175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5847-E1A2-4EC4-A0AE-D66061E4F02C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5E-591F-47D8-B7A3-098B82136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95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5847-E1A2-4EC4-A0AE-D66061E4F02C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5E-591F-47D8-B7A3-098B82136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6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5847-E1A2-4EC4-A0AE-D66061E4F02C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5E-591F-47D8-B7A3-098B82136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9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5847-E1A2-4EC4-A0AE-D66061E4F02C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5E-591F-47D8-B7A3-098B82136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11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5847-E1A2-4EC4-A0AE-D66061E4F02C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5E-591F-47D8-B7A3-098B82136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81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5847-E1A2-4EC4-A0AE-D66061E4F02C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5E-591F-47D8-B7A3-098B82136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90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5847-E1A2-4EC4-A0AE-D66061E4F02C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5E-591F-47D8-B7A3-098B82136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57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5847-E1A2-4EC4-A0AE-D66061E4F02C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5E-591F-47D8-B7A3-098B82136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42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5847-E1A2-4EC4-A0AE-D66061E4F02C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5E-591F-47D8-B7A3-098B82136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5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5847-E1A2-4EC4-A0AE-D66061E4F02C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5E-591F-47D8-B7A3-098B82136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4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AB5847-E1A2-4EC4-A0AE-D66061E4F02C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418F5E-591F-47D8-B7A3-098B82136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5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ebp"/><Relationship Id="rId2" Type="http://schemas.openxmlformats.org/officeDocument/2006/relationships/image" Target="../media/image29.web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ebp"/><Relationship Id="rId2" Type="http://schemas.openxmlformats.org/officeDocument/2006/relationships/image" Target="../media/image31.web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theartssocietychiltern.org.uk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eb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D9675-DE3B-44E2-92D0-69C8C66D0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371599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(Formerly Chiltern Decorative and fine Arts Society)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DB8D8-38BC-42A8-BEA1-74E1CEC6D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672384"/>
            <a:ext cx="8689976" cy="2585415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>
                <a:solidFill>
                  <a:srgbClr val="7030A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YOUNG ARTS PAINTING COMPETITION 2022</a:t>
            </a:r>
          </a:p>
          <a:p>
            <a:pPr algn="ctr"/>
            <a:r>
              <a:rPr lang="en-GB" sz="4400" b="1" dirty="0">
                <a:solidFill>
                  <a:srgbClr val="7030A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Title: </a:t>
            </a:r>
          </a:p>
          <a:p>
            <a:pPr algn="ctr"/>
            <a:r>
              <a:rPr lang="en-GB" sz="6000" b="1" dirty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‘Water’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18CCDE-8981-48D1-BCA6-02C502B12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807" y="416865"/>
            <a:ext cx="4643120" cy="176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2786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33F69E-812F-4C19-953A-D71BE331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400050"/>
            <a:ext cx="7890571" cy="5362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982837-C276-46A0-B241-D2C5D62BD2A1}"/>
              </a:ext>
            </a:extLst>
          </p:cNvPr>
          <p:cNvSpPr txBox="1"/>
          <p:nvPr/>
        </p:nvSpPr>
        <p:spPr>
          <a:xfrm>
            <a:off x="542924" y="5943600"/>
            <a:ext cx="10239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 Sunday afternoon on the Island of La Grand </a:t>
            </a: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Jatte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by Georges Seurat</a:t>
            </a:r>
          </a:p>
        </p:txBody>
      </p:sp>
    </p:spTree>
    <p:extLst>
      <p:ext uri="{BB962C8B-B14F-4D97-AF65-F5344CB8AC3E}">
        <p14:creationId xmlns:p14="http://schemas.microsoft.com/office/powerpoint/2010/main" val="51062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F878-95A9-4810-A04D-F5C6BD2B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77521"/>
            <a:ext cx="10364451" cy="802639"/>
          </a:xfrm>
        </p:spPr>
        <p:txBody>
          <a:bodyPr/>
          <a:lstStyle/>
          <a:p>
            <a:r>
              <a:rPr lang="en-GB" cap="none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Rain is water!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8D416D-F2DC-49B6-94A6-E60444EF8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3" y="1521076"/>
            <a:ext cx="5556714" cy="4206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DDE2FE-7685-41DE-9A14-102ED782F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33" y="1521075"/>
            <a:ext cx="5407717" cy="4206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01837B-9160-498C-98F9-2C17750C5173}"/>
              </a:ext>
            </a:extLst>
          </p:cNvPr>
          <p:cNvSpPr txBox="1"/>
          <p:nvPr/>
        </p:nvSpPr>
        <p:spPr>
          <a:xfrm>
            <a:off x="523875" y="5981700"/>
            <a:ext cx="1108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Gustave Caillebotte		 Vincent Van Gogh</a:t>
            </a:r>
          </a:p>
        </p:txBody>
      </p:sp>
    </p:spTree>
    <p:extLst>
      <p:ext uri="{BB962C8B-B14F-4D97-AF65-F5344CB8AC3E}">
        <p14:creationId xmlns:p14="http://schemas.microsoft.com/office/powerpoint/2010/main" val="53452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9EFC25-4CBB-41A3-A39B-12CB5CD93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1" y="2706513"/>
            <a:ext cx="5324977" cy="3877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D79D63-EE4C-4B45-8353-084300F8C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10" y="2706513"/>
            <a:ext cx="5624138" cy="3877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495BD2-9D80-4FD1-BDF6-D32679945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80" y="172720"/>
            <a:ext cx="3129280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BE724B-7739-4645-8CCB-5602FF2BF78E}"/>
              </a:ext>
            </a:extLst>
          </p:cNvPr>
          <p:cNvSpPr txBox="1"/>
          <p:nvPr/>
        </p:nvSpPr>
        <p:spPr>
          <a:xfrm>
            <a:off x="8229600" y="497840"/>
            <a:ext cx="212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Franz Marc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F74738-6E49-4919-B1B3-8588F5226948}"/>
              </a:ext>
            </a:extLst>
          </p:cNvPr>
          <p:cNvSpPr txBox="1"/>
          <p:nvPr/>
        </p:nvSpPr>
        <p:spPr>
          <a:xfrm>
            <a:off x="838200" y="5730240"/>
            <a:ext cx="1125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ungsuh" panose="02030600000101010101" pitchFamily="18" charset="-127"/>
                <a:ea typeface="Gungsuh" panose="02030600000101010101" pitchFamily="18" charset="-127"/>
              </a:rPr>
              <a:t>John Constable                  </a:t>
            </a:r>
            <a:r>
              <a:rPr lang="en-GB" sz="3600" dirty="0" err="1">
                <a:latin typeface="Gungsuh" panose="02030600000101010101" pitchFamily="18" charset="-127"/>
                <a:ea typeface="Gungsuh" panose="02030600000101010101" pitchFamily="18" charset="-127"/>
              </a:rPr>
              <a:t>J.M.W.Turner</a:t>
            </a:r>
            <a:endParaRPr lang="en-GB" sz="360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27FA05-F106-498F-BAD4-AFB496BBB2A0}"/>
              </a:ext>
            </a:extLst>
          </p:cNvPr>
          <p:cNvSpPr txBox="1"/>
          <p:nvPr/>
        </p:nvSpPr>
        <p:spPr>
          <a:xfrm>
            <a:off x="512651" y="497840"/>
            <a:ext cx="3454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More famous paintings of Rain</a:t>
            </a:r>
          </a:p>
        </p:txBody>
      </p:sp>
    </p:spTree>
    <p:extLst>
      <p:ext uri="{BB962C8B-B14F-4D97-AF65-F5344CB8AC3E}">
        <p14:creationId xmlns:p14="http://schemas.microsoft.com/office/powerpoint/2010/main" val="22734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BD89-4E86-4686-9AC7-75B64D98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42875"/>
            <a:ext cx="10364451" cy="904875"/>
          </a:xfrm>
        </p:spPr>
        <p:txBody>
          <a:bodyPr>
            <a:normAutofit/>
          </a:bodyPr>
          <a:lstStyle/>
          <a:p>
            <a:r>
              <a:rPr lang="en-GB" sz="4000" cap="none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And then puddles</a:t>
            </a:r>
          </a:p>
        </p:txBody>
      </p:sp>
      <p:pic>
        <p:nvPicPr>
          <p:cNvPr id="3" name="Picture 2" descr="Puddles: Water and Light - OutdoorPainter">
            <a:extLst>
              <a:ext uri="{FF2B5EF4-FFF2-40B4-BE49-F238E27FC236}">
                <a16:creationId xmlns:a16="http://schemas.microsoft.com/office/drawing/2014/main" id="{75829797-9637-4942-9D0F-21EAF634B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85900"/>
            <a:ext cx="5715000" cy="37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treet puddles Archives -">
            <a:extLst>
              <a:ext uri="{FF2B5EF4-FFF2-40B4-BE49-F238E27FC236}">
                <a16:creationId xmlns:a16="http://schemas.microsoft.com/office/drawing/2014/main" id="{E02EFF2B-A7E5-4708-98E9-CC8DF2749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15" y="2601596"/>
            <a:ext cx="5483860" cy="4072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16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D1100-D807-4B73-8A8E-41A90D42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10233"/>
          </a:xfrm>
        </p:spPr>
        <p:txBody>
          <a:bodyPr/>
          <a:lstStyle/>
          <a:p>
            <a:r>
              <a:rPr lang="en-GB" cap="none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Paintings of Water at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4EB89-8BEE-49B4-8632-151468773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1445046"/>
            <a:ext cx="4130985" cy="5260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E3A495-479E-45D1-AE1D-3459E5759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10" y="1445046"/>
            <a:ext cx="6679389" cy="526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5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1FECC-1188-4315-95E6-6ED2D5CE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822" y="618517"/>
            <a:ext cx="5815053" cy="1596177"/>
          </a:xfrm>
        </p:spPr>
        <p:txBody>
          <a:bodyPr/>
          <a:lstStyle/>
          <a:p>
            <a:r>
              <a:rPr lang="en-GB" cap="none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Fishermen at </a:t>
            </a:r>
            <a:br>
              <a:rPr lang="en-GB" cap="none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en-GB" cap="none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‘Calais Pier’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8E993-DA73-4F4A-A2CF-1215C0F41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789266"/>
            <a:ext cx="5641228" cy="3761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D28B43-1B9B-4206-9AA4-4184FE99F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04350"/>
            <a:ext cx="5815053" cy="38779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BF8275-256C-4910-86C8-2204367184E9}"/>
              </a:ext>
            </a:extLst>
          </p:cNvPr>
          <p:cNvSpPr txBox="1"/>
          <p:nvPr/>
        </p:nvSpPr>
        <p:spPr>
          <a:xfrm>
            <a:off x="238125" y="4800600"/>
            <a:ext cx="53435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Above is a very famous paintings by J.M.W. Turner called The Fighting </a:t>
            </a: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Temeraire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395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C1D7-50CB-49AE-ADB8-7A85ADAF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48" y="618517"/>
            <a:ext cx="4476752" cy="1596177"/>
          </a:xfrm>
        </p:spPr>
        <p:txBody>
          <a:bodyPr/>
          <a:lstStyle/>
          <a:p>
            <a:r>
              <a:rPr lang="en-GB" cap="none" dirty="0" err="1">
                <a:latin typeface="Gungsuh" panose="02030600000101010101" pitchFamily="18" charset="-127"/>
                <a:ea typeface="Gungsuh" panose="02030600000101010101" pitchFamily="18" charset="-127"/>
              </a:rPr>
              <a:t>anda</a:t>
            </a:r>
            <a:endParaRPr lang="en-GB" cap="none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AD5A9-1A49-4336-9094-9204931D1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91368"/>
            <a:ext cx="9429750" cy="6534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5E3B99-C7B2-4987-BFD1-AF4CA2113DDC}"/>
              </a:ext>
            </a:extLst>
          </p:cNvPr>
          <p:cNvSpPr txBox="1"/>
          <p:nvPr/>
        </p:nvSpPr>
        <p:spPr>
          <a:xfrm>
            <a:off x="5638800" y="27622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376006-1FA7-43EE-BCF6-0F00CF4B4381}"/>
              </a:ext>
            </a:extLst>
          </p:cNvPr>
          <p:cNvSpPr txBox="1"/>
          <p:nvPr/>
        </p:nvSpPr>
        <p:spPr>
          <a:xfrm>
            <a:off x="180976" y="1708998"/>
            <a:ext cx="2495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And just</a:t>
            </a:r>
          </a:p>
          <a:p>
            <a:pPr algn="ctr"/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Water!</a:t>
            </a:r>
          </a:p>
        </p:txBody>
      </p:sp>
    </p:spTree>
    <p:extLst>
      <p:ext uri="{BB962C8B-B14F-4D97-AF65-F5344CB8AC3E}">
        <p14:creationId xmlns:p14="http://schemas.microsoft.com/office/powerpoint/2010/main" val="4024226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309A36-BE54-45C4-9AB6-596593BE3F3F}"/>
              </a:ext>
            </a:extLst>
          </p:cNvPr>
          <p:cNvSpPr txBox="1"/>
          <p:nvPr/>
        </p:nvSpPr>
        <p:spPr>
          <a:xfrm>
            <a:off x="327159" y="457199"/>
            <a:ext cx="52449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We are sure you will all have your own ideas but remember:</a:t>
            </a:r>
            <a:endParaRPr lang="en-GB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83B5C-0824-43AE-A214-6C2DCD6150B0}"/>
              </a:ext>
            </a:extLst>
          </p:cNvPr>
          <p:cNvSpPr txBox="1"/>
          <p:nvPr/>
        </p:nvSpPr>
        <p:spPr>
          <a:xfrm>
            <a:off x="5572125" y="768490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77000"/>
              <a:buFont typeface="Wingdings" pitchFamily="2" charset="2"/>
              <a:buChar char="ü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A3 paper </a:t>
            </a:r>
          </a:p>
          <a:p>
            <a:pPr>
              <a:buSzPct val="77000"/>
              <a:buFont typeface="Wingdings" pitchFamily="2" charset="2"/>
              <a:buChar char="ü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Landscape format only </a:t>
            </a:r>
          </a:p>
          <a:p>
            <a:pPr>
              <a:buSzPct val="77000"/>
              <a:buFont typeface="Wingdings" pitchFamily="2" charset="2"/>
              <a:buChar char="ü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Not mounted</a:t>
            </a:r>
          </a:p>
          <a:p>
            <a:pPr>
              <a:buSzPct val="77000"/>
              <a:buFont typeface="Wingdings" pitchFamily="2" charset="2"/>
              <a:buChar char="ü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PRINT your name in full, age, school year and school on the back</a:t>
            </a:r>
          </a:p>
          <a:p>
            <a:pPr>
              <a:buSzPct val="77000"/>
              <a:buFont typeface="Wingdings" pitchFamily="2" charset="2"/>
              <a:buChar char="ü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By </a:t>
            </a:r>
            <a:r>
              <a:rPr lang="en-GB" sz="240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17</a:t>
            </a:r>
            <a:r>
              <a:rPr lang="en-GB" sz="2400" baseline="3000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th</a:t>
            </a:r>
            <a:r>
              <a:rPr lang="en-GB" sz="240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February 2022 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>
              <a:buSzPct val="77000"/>
              <a:buFont typeface="Wingdings" pitchFamily="2" charset="2"/>
              <a:buChar char="ü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If possible we will have a presentation at Chalfont St Peter Library</a:t>
            </a:r>
          </a:p>
          <a:p>
            <a:pPr>
              <a:buSzPct val="77000"/>
              <a:buFont typeface="Wingdings" pitchFamily="2" charset="2"/>
              <a:buChar char="ü"/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45720" indent="0">
              <a:buSzPct val="77000"/>
              <a:buNone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IF NOT:</a:t>
            </a:r>
          </a:p>
          <a:p>
            <a:pPr marL="45720" indent="0">
              <a:buSzPct val="77000"/>
              <a:buNone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All winners will be displayed in website gallery on:</a:t>
            </a:r>
          </a:p>
          <a:p>
            <a:pPr marL="45720" indent="0">
              <a:buSzPct val="77000"/>
              <a:buNone/>
            </a:pPr>
            <a:r>
              <a:rPr lang="en-GB" sz="2400" dirty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http://theartssocietychiltern.org.uk</a:t>
            </a:r>
            <a:endParaRPr lang="en-GB" sz="2400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F427A8-6373-48AB-8C43-FA5E777CD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34" y="2209801"/>
            <a:ext cx="524496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2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52A8B-1991-4D51-ACDA-DE606AF3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17243"/>
          </a:xfrm>
        </p:spPr>
        <p:txBody>
          <a:bodyPr/>
          <a:lstStyle/>
          <a:p>
            <a:pPr algn="l"/>
            <a:r>
              <a:rPr lang="en-GB" cap="none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Water can be in a glass: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9388F-17A4-4FA4-87D0-0DFF9733A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9" y="1749965"/>
            <a:ext cx="3357520" cy="4375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4438E2-C7DC-4662-907A-46533142C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40" y="1749965"/>
            <a:ext cx="3877394" cy="43752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545CC8-CAE1-4ECB-8196-7858CCAC07D0}"/>
              </a:ext>
            </a:extLst>
          </p:cNvPr>
          <p:cNvSpPr txBox="1"/>
          <p:nvPr/>
        </p:nvSpPr>
        <p:spPr>
          <a:xfrm>
            <a:off x="4600575" y="1749965"/>
            <a:ext cx="21431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>
              <a:solidFill>
                <a:schemeClr val="accent6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endParaRPr lang="en-GB" sz="3600" dirty="0">
              <a:solidFill>
                <a:schemeClr val="accent6">
                  <a:lumMod val="50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algn="ctr"/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Or in a bath!</a:t>
            </a:r>
          </a:p>
        </p:txBody>
      </p:sp>
    </p:spTree>
    <p:extLst>
      <p:ext uri="{BB962C8B-B14F-4D97-AF65-F5344CB8AC3E}">
        <p14:creationId xmlns:p14="http://schemas.microsoft.com/office/powerpoint/2010/main" val="242115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71E9-26A4-406A-BCC4-83D6E262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00123"/>
          </a:xfrm>
        </p:spPr>
        <p:txBody>
          <a:bodyPr/>
          <a:lstStyle/>
          <a:p>
            <a:r>
              <a:rPr lang="en-GB" cap="none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Or in a swimming pool:</a:t>
            </a:r>
          </a:p>
        </p:txBody>
      </p:sp>
      <p:pic>
        <p:nvPicPr>
          <p:cNvPr id="3" name="Picture 2" descr=" - Poster with the well-known pool on Bondi Beach and unbelievable shades from turquoise to dark blue.">
            <a:extLst>
              <a:ext uri="{FF2B5EF4-FFF2-40B4-BE49-F238E27FC236}">
                <a16:creationId xmlns:a16="http://schemas.microsoft.com/office/drawing/2014/main" id="{B69649D0-1E73-4CC3-BF8D-FEA8F7509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30" y="1714501"/>
            <a:ext cx="5544820" cy="452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C2BF07-4EA5-4898-B118-E2C2126B6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8" y="1714501"/>
            <a:ext cx="5163927" cy="45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9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6B59-9974-418C-9801-4EB31BD8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763875" cy="1596177"/>
          </a:xfrm>
        </p:spPr>
        <p:txBody>
          <a:bodyPr/>
          <a:lstStyle/>
          <a:p>
            <a:pPr algn="r"/>
            <a:r>
              <a:rPr lang="en-GB" cap="none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 Or by a calm sea or lake: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5D48A-F6F5-43A0-8EC8-2BA7606E0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750597"/>
            <a:ext cx="4432944" cy="554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477A43-24DC-4998-8FF9-74F77405F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19" y="1943026"/>
            <a:ext cx="6385009" cy="44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8C656-4634-4FFA-9752-7DB4A7C5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760" y="243219"/>
            <a:ext cx="2387600" cy="3185781"/>
          </a:xfrm>
        </p:spPr>
        <p:txBody>
          <a:bodyPr>
            <a:normAutofit/>
          </a:bodyPr>
          <a:lstStyle/>
          <a:p>
            <a:r>
              <a:rPr lang="en-GB" cap="none" dirty="0">
                <a:latin typeface="Gungsuh" panose="02030600000101010101" pitchFamily="18" charset="-127"/>
                <a:ea typeface="Gungsuh" panose="02030600000101010101" pitchFamily="18" charset="-127"/>
              </a:rPr>
              <a:t>To enjoy</a:t>
            </a:r>
            <a:br>
              <a:rPr lang="en-GB" cap="none" dirty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en-GB" cap="none" dirty="0">
                <a:latin typeface="Gungsuh" panose="02030600000101010101" pitchFamily="18" charset="-127"/>
                <a:ea typeface="Gungsuh" panose="02030600000101010101" pitchFamily="18" charset="-127"/>
              </a:rPr>
              <a:t>with</a:t>
            </a:r>
            <a:br>
              <a:rPr lang="en-GB" cap="none" dirty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en-GB" cap="none" dirty="0">
                <a:latin typeface="Gungsuh" panose="02030600000101010101" pitchFamily="18" charset="-127"/>
                <a:ea typeface="Gungsuh" panose="02030600000101010101" pitchFamily="18" charset="-127"/>
              </a:rPr>
              <a:t>dogs: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380C6-34AC-4D57-8462-74C0C37C5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" y="243219"/>
            <a:ext cx="3544570" cy="354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Wet Dog is a Happy Dogbeach photo artseaside image 1">
            <a:extLst>
              <a:ext uri="{FF2B5EF4-FFF2-40B4-BE49-F238E27FC236}">
                <a16:creationId xmlns:a16="http://schemas.microsoft.com/office/drawing/2014/main" id="{C4FFA5C4-E4CE-4469-98E6-CFEA7C2DD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60" y="1080182"/>
            <a:ext cx="5731510" cy="43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6E8F86-37F9-4E31-AF34-B339C62A8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0" y="3839387"/>
            <a:ext cx="2974341" cy="29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5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88BD-9FB1-4618-849D-BF3BB0EA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171477"/>
            <a:ext cx="10364451" cy="803883"/>
          </a:xfrm>
        </p:spPr>
        <p:txBody>
          <a:bodyPr>
            <a:normAutofit/>
          </a:bodyPr>
          <a:lstStyle/>
          <a:p>
            <a:r>
              <a:rPr lang="en-GB" cap="none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And horses!</a:t>
            </a:r>
          </a:p>
        </p:txBody>
      </p:sp>
      <p:pic>
        <p:nvPicPr>
          <p:cNvPr id="3" name="Picture 2" descr="Original watercolour painting 'Morning Ride' horse on image 1">
            <a:extLst>
              <a:ext uri="{FF2B5EF4-FFF2-40B4-BE49-F238E27FC236}">
                <a16:creationId xmlns:a16="http://schemas.microsoft.com/office/drawing/2014/main" id="{25DB5CBA-EEE8-4573-B42B-2C7631486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873759"/>
            <a:ext cx="8178799" cy="5726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5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FD63-A58F-4D4F-902E-60CBADB3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618517"/>
            <a:ext cx="5953864" cy="1306977"/>
          </a:xfrm>
        </p:spPr>
        <p:txBody>
          <a:bodyPr/>
          <a:lstStyle/>
          <a:p>
            <a:r>
              <a:rPr lang="en-GB" cap="none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By the beach or under the sea:</a:t>
            </a:r>
          </a:p>
        </p:txBody>
      </p:sp>
      <p:pic>
        <p:nvPicPr>
          <p:cNvPr id="3" name="Picture 2" descr="Fistral Beach, Newquay large cornish seascape oil painting on canvas for sale">
            <a:extLst>
              <a:ext uri="{FF2B5EF4-FFF2-40B4-BE49-F238E27FC236}">
                <a16:creationId xmlns:a16="http://schemas.microsoft.com/office/drawing/2014/main" id="{C6F2B08C-57C5-4A31-ACB9-D92B7973A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13385"/>
            <a:ext cx="4648835" cy="464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BD8F6E-6BB0-4E93-A67C-11E82A902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58" y="1925494"/>
            <a:ext cx="5702920" cy="47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8241B-8419-479A-B9EF-D667E9448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latin typeface="Gungsuh" panose="02030600000101010101" pitchFamily="18" charset="-127"/>
                <a:ea typeface="Gungsuh" panose="02030600000101010101" pitchFamily="18" charset="-127"/>
              </a:rPr>
              <a:t>This is how some famous artists painted WATER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6AFE7A-9BA8-4A18-B496-CBB87709E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2" y="1928992"/>
            <a:ext cx="5223302" cy="4310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9CA07C-36FA-4FEF-8688-EE3BEE9EA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60" y="1915683"/>
            <a:ext cx="5597152" cy="4323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183211-79E6-4365-9C63-F29358EFCF73}"/>
              </a:ext>
            </a:extLst>
          </p:cNvPr>
          <p:cNvSpPr txBox="1"/>
          <p:nvPr/>
        </p:nvSpPr>
        <p:spPr>
          <a:xfrm>
            <a:off x="1108065" y="6239483"/>
            <a:ext cx="1061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Claude Monet                              Vincent Van Gogh</a:t>
            </a:r>
          </a:p>
        </p:txBody>
      </p:sp>
    </p:spTree>
    <p:extLst>
      <p:ext uri="{BB962C8B-B14F-4D97-AF65-F5344CB8AC3E}">
        <p14:creationId xmlns:p14="http://schemas.microsoft.com/office/powerpoint/2010/main" val="16454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48ED65-678B-4B64-81DF-988FBC97F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76" y="990600"/>
            <a:ext cx="5085749" cy="4444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A5C700-7AF1-484F-9ED3-CD3A9A281629}"/>
              </a:ext>
            </a:extLst>
          </p:cNvPr>
          <p:cNvSpPr txBox="1"/>
          <p:nvPr/>
        </p:nvSpPr>
        <p:spPr>
          <a:xfrm>
            <a:off x="1524000" y="5791200"/>
            <a:ext cx="1040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David Hockney                  Salvador Dali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FAC08-065C-4469-9FD8-235306756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1" y="990600"/>
            <a:ext cx="6038851" cy="444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3451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173</TotalTime>
  <Words>231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Gungsuh</vt:lpstr>
      <vt:lpstr>Arial</vt:lpstr>
      <vt:lpstr>Tw Cen MT</vt:lpstr>
      <vt:lpstr>Wingdings</vt:lpstr>
      <vt:lpstr>Droplet</vt:lpstr>
      <vt:lpstr>(Formerly Chiltern Decorative and fine Arts Society)</vt:lpstr>
      <vt:lpstr>Water can be in a glass:</vt:lpstr>
      <vt:lpstr>Or in a swimming pool:</vt:lpstr>
      <vt:lpstr>  Or by a calm sea or lake:</vt:lpstr>
      <vt:lpstr>To enjoy with dogs:</vt:lpstr>
      <vt:lpstr>And horses!</vt:lpstr>
      <vt:lpstr>By the beach or under the sea:</vt:lpstr>
      <vt:lpstr>This is how some famous artists painted WATER</vt:lpstr>
      <vt:lpstr>PowerPoint Presentation</vt:lpstr>
      <vt:lpstr>PowerPoint Presentation</vt:lpstr>
      <vt:lpstr>Rain is water!</vt:lpstr>
      <vt:lpstr>PowerPoint Presentation</vt:lpstr>
      <vt:lpstr>And then puddles</vt:lpstr>
      <vt:lpstr>Paintings of Water at Work</vt:lpstr>
      <vt:lpstr>Fishermen at  ‘Calais Pier’</vt:lpstr>
      <vt:lpstr>anda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(Formerly Chiltern Decorative and fine Arts Society)</dc:title>
  <dc:creator>Wendy Wrigley</dc:creator>
  <cp:lastModifiedBy>Laura  Kratky</cp:lastModifiedBy>
  <cp:revision>7</cp:revision>
  <dcterms:created xsi:type="dcterms:W3CDTF">2021-10-24T16:12:01Z</dcterms:created>
  <dcterms:modified xsi:type="dcterms:W3CDTF">2022-01-05T15:32:28Z</dcterms:modified>
</cp:coreProperties>
</file>