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1.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1" r:id="rId2"/>
    <p:sldId id="257" r:id="rId3"/>
    <p:sldId id="266" r:id="rId4"/>
    <p:sldId id="267" r:id="rId5"/>
    <p:sldId id="263" r:id="rId6"/>
    <p:sldId id="265" r:id="rId7"/>
    <p:sldId id="272" r:id="rId8"/>
    <p:sldId id="270" r:id="rId9"/>
    <p:sldId id="268" r:id="rId10"/>
    <p:sldId id="271"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8F31"/>
    <a:srgbClr val="00B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p:restoredTop sz="94753"/>
  </p:normalViewPr>
  <p:slideViewPr>
    <p:cSldViewPr snapToGrid="0" snapToObjects="1">
      <p:cViewPr varScale="1">
        <p:scale>
          <a:sx n="69" d="100"/>
          <a:sy n="69" d="100"/>
        </p:scale>
        <p:origin x="-3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C62C8-FFE2-924A-B7F9-76FCD2CA8CFD}"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1D24B-9621-9A47-B5E3-95AE5DE7DF8B}" type="slidenum">
              <a:rPr lang="en-US" smtClean="0"/>
              <a:t>‹#›</a:t>
            </a:fld>
            <a:endParaRPr lang="en-US"/>
          </a:p>
        </p:txBody>
      </p:sp>
    </p:spTree>
    <p:extLst>
      <p:ext uri="{BB962C8B-B14F-4D97-AF65-F5344CB8AC3E}">
        <p14:creationId xmlns:p14="http://schemas.microsoft.com/office/powerpoint/2010/main" val="202057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6" name="Google Shape;11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rgbClr val="000000"/>
                </a:solidFill>
                <a:latin typeface="Calibri"/>
                <a:ea typeface="Calibri"/>
                <a:cs typeface="Calibri"/>
                <a:sym typeface="Calibri"/>
              </a:rPr>
              <a:t>1</a:t>
            </a:fld>
            <a:endParaRPr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4218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project and self, a brief explanation of why we doing the project ?</a:t>
            </a:r>
          </a:p>
          <a:p>
            <a:r>
              <a:rPr lang="en-GB" dirty="0"/>
              <a:t> </a:t>
            </a:r>
          </a:p>
          <a:p>
            <a:r>
              <a:rPr lang="en-GB" dirty="0"/>
              <a:t>For example- We are working to make fun and engaging technologies and learning, so that you can help reduce further climate change, make your school more comfortable and save money on energy, so your school can spend it on more fun learning resources. </a:t>
            </a:r>
          </a:p>
          <a:p>
            <a:r>
              <a:rPr lang="en-GB" dirty="0"/>
              <a:t> </a:t>
            </a:r>
          </a:p>
          <a:p>
            <a:endParaRPr lang="en-US" dirty="0"/>
          </a:p>
        </p:txBody>
      </p:sp>
      <p:sp>
        <p:nvSpPr>
          <p:cNvPr id="4" name="Slide Number Placeholder 3"/>
          <p:cNvSpPr>
            <a:spLocks noGrp="1"/>
          </p:cNvSpPr>
          <p:nvPr>
            <p:ph type="sldNum" sz="quarter" idx="5"/>
          </p:nvPr>
        </p:nvSpPr>
        <p:spPr/>
        <p:txBody>
          <a:bodyPr/>
          <a:lstStyle/>
          <a:p>
            <a:fld id="{A141D24B-9621-9A47-B5E3-95AE5DE7DF8B}" type="slidenum">
              <a:rPr lang="en-US" smtClean="0"/>
              <a:t>3</a:t>
            </a:fld>
            <a:endParaRPr lang="en-US"/>
          </a:p>
        </p:txBody>
      </p:sp>
    </p:spTree>
    <p:extLst>
      <p:ext uri="{BB962C8B-B14F-4D97-AF65-F5344CB8AC3E}">
        <p14:creationId xmlns:p14="http://schemas.microsoft.com/office/powerpoint/2010/main" val="109315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Greta, David Attenborough, depending on age and previous work on environment by school etc</a:t>
            </a:r>
            <a:endParaRPr lang="en-US" dirty="0"/>
          </a:p>
        </p:txBody>
      </p:sp>
      <p:sp>
        <p:nvSpPr>
          <p:cNvPr id="4" name="Slide Number Placeholder 3"/>
          <p:cNvSpPr>
            <a:spLocks noGrp="1"/>
          </p:cNvSpPr>
          <p:nvPr>
            <p:ph type="sldNum" sz="quarter" idx="5"/>
          </p:nvPr>
        </p:nvSpPr>
        <p:spPr/>
        <p:txBody>
          <a:bodyPr/>
          <a:lstStyle/>
          <a:p>
            <a:fld id="{A141D24B-9621-9A47-B5E3-95AE5DE7DF8B}" type="slidenum">
              <a:rPr lang="en-US" smtClean="0"/>
              <a:t>5</a:t>
            </a:fld>
            <a:endParaRPr lang="en-US"/>
          </a:p>
        </p:txBody>
      </p:sp>
    </p:spTree>
    <p:extLst>
      <p:ext uri="{BB962C8B-B14F-4D97-AF65-F5344CB8AC3E}">
        <p14:creationId xmlns:p14="http://schemas.microsoft.com/office/powerpoint/2010/main" val="43959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Try to engage the pupils by asking them how they think they can cut energy waste energy in school.</a:t>
            </a:r>
          </a:p>
          <a:p>
            <a:r>
              <a:rPr lang="en-GB" sz="1200" kern="1200" dirty="0">
                <a:solidFill>
                  <a:schemeClr val="tx1"/>
                </a:solidFill>
                <a:effectLst/>
                <a:latin typeface="+mn-lt"/>
                <a:ea typeface="+mn-ea"/>
                <a:cs typeface="+mn-cs"/>
              </a:rPr>
              <a:t>Q and A- to be  interactive as possible</a:t>
            </a:r>
          </a:p>
          <a:p>
            <a:r>
              <a:rPr lang="en-GB" sz="1200" kern="1200" dirty="0">
                <a:solidFill>
                  <a:schemeClr val="tx1"/>
                </a:solidFill>
                <a:effectLst/>
                <a:latin typeface="+mn-lt"/>
                <a:ea typeface="+mn-ea"/>
                <a:cs typeface="+mn-cs"/>
              </a:rPr>
              <a:t>How can we cut energy waste energy in school? How can we cut energy waste energy in school? </a:t>
            </a:r>
            <a:endParaRPr lang="en-US" dirty="0"/>
          </a:p>
        </p:txBody>
      </p:sp>
      <p:sp>
        <p:nvSpPr>
          <p:cNvPr id="4" name="Slide Number Placeholder 3"/>
          <p:cNvSpPr>
            <a:spLocks noGrp="1"/>
          </p:cNvSpPr>
          <p:nvPr>
            <p:ph type="sldNum" sz="quarter" idx="5"/>
          </p:nvPr>
        </p:nvSpPr>
        <p:spPr/>
        <p:txBody>
          <a:bodyPr/>
          <a:lstStyle/>
          <a:p>
            <a:fld id="{A141D24B-9621-9A47-B5E3-95AE5DE7DF8B}" type="slidenum">
              <a:rPr lang="en-US" smtClean="0"/>
              <a:t>6</a:t>
            </a:fld>
            <a:endParaRPr lang="en-US"/>
          </a:p>
        </p:txBody>
      </p:sp>
    </p:spTree>
    <p:extLst>
      <p:ext uri="{BB962C8B-B14F-4D97-AF65-F5344CB8AC3E}">
        <p14:creationId xmlns:p14="http://schemas.microsoft.com/office/powerpoint/2010/main" val="135363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1D24B-9621-9A47-B5E3-95AE5DE7DF8B}" type="slidenum">
              <a:rPr lang="en-US" smtClean="0"/>
              <a:t>7</a:t>
            </a:fld>
            <a:endParaRPr lang="en-US"/>
          </a:p>
        </p:txBody>
      </p:sp>
    </p:spTree>
    <p:extLst>
      <p:ext uri="{BB962C8B-B14F-4D97-AF65-F5344CB8AC3E}">
        <p14:creationId xmlns:p14="http://schemas.microsoft.com/office/powerpoint/2010/main" val="4228226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Introduce Omar and the penguin pals. </a:t>
            </a:r>
          </a:p>
          <a:p>
            <a:r>
              <a:rPr lang="en-GB" sz="1200" kern="1200" dirty="0">
                <a:solidFill>
                  <a:schemeClr val="tx1"/>
                </a:solidFill>
                <a:effectLst/>
                <a:latin typeface="+mn-lt"/>
                <a:ea typeface="+mn-ea"/>
                <a:cs typeface="+mn-cs"/>
              </a:rPr>
              <a:t>Highlight and encourage the pupils to regularly look at the dashboard screen to keep up to date with information.</a:t>
            </a:r>
          </a:p>
          <a:p>
            <a:r>
              <a:rPr lang="en-GB" sz="1200" kern="1200" dirty="0">
                <a:solidFill>
                  <a:schemeClr val="tx1"/>
                </a:solidFill>
                <a:effectLst/>
                <a:latin typeface="+mn-lt"/>
                <a:ea typeface="+mn-ea"/>
                <a:cs typeface="+mn-cs"/>
              </a:rPr>
              <a:t>Try to use Q and A around some of the terminology, for example does anyone know what </a:t>
            </a:r>
            <a:r>
              <a:rPr lang="en-GB" sz="1200" kern="1200" dirty="0" err="1">
                <a:solidFill>
                  <a:schemeClr val="tx1"/>
                </a:solidFill>
                <a:effectLst/>
                <a:latin typeface="+mn-lt"/>
                <a:ea typeface="+mn-ea"/>
                <a:cs typeface="+mn-cs"/>
              </a:rPr>
              <a:t>Kwatts</a:t>
            </a:r>
            <a:r>
              <a:rPr lang="en-GB" sz="1200" kern="1200" dirty="0">
                <a:solidFill>
                  <a:schemeClr val="tx1"/>
                </a:solidFill>
                <a:effectLst/>
                <a:latin typeface="+mn-lt"/>
                <a:ea typeface="+mn-ea"/>
                <a:cs typeface="+mn-cs"/>
              </a:rPr>
              <a:t>  are? Explain the impact of higher use, more impact on environment, more money. </a:t>
            </a:r>
          </a:p>
          <a:p>
            <a:r>
              <a:rPr lang="en-GB" sz="1200" kern="1200" dirty="0">
                <a:solidFill>
                  <a:schemeClr val="tx1"/>
                </a:solidFill>
                <a:effectLst/>
                <a:latin typeface="+mn-lt"/>
                <a:ea typeface="+mn-ea"/>
                <a:cs typeface="+mn-cs"/>
              </a:rPr>
              <a:t>Highlight the competition and the leader board and explain ‘peaky points’, and prize for school who get the most.</a:t>
            </a:r>
          </a:p>
          <a:p>
            <a:r>
              <a:rPr lang="en-GB" sz="1200" kern="1200" dirty="0">
                <a:solidFill>
                  <a:schemeClr val="tx1"/>
                </a:solidFill>
                <a:effectLst/>
                <a:latin typeface="+mn-lt"/>
                <a:ea typeface="+mn-ea"/>
                <a:cs typeface="+mn-cs"/>
              </a:rPr>
              <a:t>Explain that by all pupils helping to reduce energy will increase peaky point and encourage them to keep a close on their school position on ‘peaky mountain’ and be proactive in reducing energy use.</a:t>
            </a:r>
            <a:r>
              <a:rPr lang="en-GB" dirty="0">
                <a:effectLst/>
              </a:rPr>
              <a:t> </a:t>
            </a:r>
            <a:endParaRPr lang="en-US" dirty="0"/>
          </a:p>
        </p:txBody>
      </p:sp>
      <p:sp>
        <p:nvSpPr>
          <p:cNvPr id="4" name="Slide Number Placeholder 3"/>
          <p:cNvSpPr>
            <a:spLocks noGrp="1"/>
          </p:cNvSpPr>
          <p:nvPr>
            <p:ph type="sldNum" sz="quarter" idx="5"/>
          </p:nvPr>
        </p:nvSpPr>
        <p:spPr/>
        <p:txBody>
          <a:bodyPr/>
          <a:lstStyle/>
          <a:p>
            <a:fld id="{A141D24B-9621-9A47-B5E3-95AE5DE7DF8B}" type="slidenum">
              <a:rPr lang="en-US" smtClean="0"/>
              <a:t>8</a:t>
            </a:fld>
            <a:endParaRPr lang="en-US"/>
          </a:p>
        </p:txBody>
      </p:sp>
    </p:spTree>
    <p:extLst>
      <p:ext uri="{BB962C8B-B14F-4D97-AF65-F5344CB8AC3E}">
        <p14:creationId xmlns:p14="http://schemas.microsoft.com/office/powerpoint/2010/main" val="221510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Introduce the ‘Energy Champions’ to the group. If pupils are comfortable explaining some of the activities, they will be doing encourage them to do so, if not explain some of the initiatives and highlight how pupils can get involved or support the project. </a:t>
            </a:r>
            <a:endParaRPr lang="en-US" dirty="0"/>
          </a:p>
        </p:txBody>
      </p:sp>
      <p:sp>
        <p:nvSpPr>
          <p:cNvPr id="4" name="Slide Number Placeholder 3"/>
          <p:cNvSpPr>
            <a:spLocks noGrp="1"/>
          </p:cNvSpPr>
          <p:nvPr>
            <p:ph type="sldNum" sz="quarter" idx="5"/>
          </p:nvPr>
        </p:nvSpPr>
        <p:spPr/>
        <p:txBody>
          <a:bodyPr/>
          <a:lstStyle/>
          <a:p>
            <a:fld id="{A141D24B-9621-9A47-B5E3-95AE5DE7DF8B}" type="slidenum">
              <a:rPr lang="en-US" smtClean="0"/>
              <a:t>10</a:t>
            </a:fld>
            <a:endParaRPr lang="en-US"/>
          </a:p>
        </p:txBody>
      </p:sp>
    </p:spTree>
    <p:extLst>
      <p:ext uri="{BB962C8B-B14F-4D97-AF65-F5344CB8AC3E}">
        <p14:creationId xmlns:p14="http://schemas.microsoft.com/office/powerpoint/2010/main" val="166375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41D24B-9621-9A47-B5E3-95AE5DE7DF8B}" type="slidenum">
              <a:rPr lang="en-US" smtClean="0"/>
              <a:t>11</a:t>
            </a:fld>
            <a:endParaRPr lang="en-US"/>
          </a:p>
        </p:txBody>
      </p:sp>
    </p:spTree>
    <p:extLst>
      <p:ext uri="{BB962C8B-B14F-4D97-AF65-F5344CB8AC3E}">
        <p14:creationId xmlns:p14="http://schemas.microsoft.com/office/powerpoint/2010/main" val="343682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7269D-852E-3748-80E4-A1D3868C98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A25665E-989A-1D43-A249-CD3C04D80B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20BA8B6-FEF9-2848-B477-F65992BBC467}"/>
              </a:ext>
            </a:extLst>
          </p:cNvPr>
          <p:cNvSpPr>
            <a:spLocks noGrp="1"/>
          </p:cNvSpPr>
          <p:nvPr>
            <p:ph type="dt" sz="half" idx="10"/>
          </p:nvPr>
        </p:nvSpPr>
        <p:spPr/>
        <p:txBody>
          <a:bodyPr/>
          <a:lstStyle/>
          <a:p>
            <a:fld id="{856F398B-7D94-8B46-BED5-356EAB0FB564}" type="datetimeFigureOut">
              <a:rPr lang="en-US" smtClean="0"/>
              <a:t>9/25/2019</a:t>
            </a:fld>
            <a:endParaRPr lang="en-US"/>
          </a:p>
        </p:txBody>
      </p:sp>
      <p:sp>
        <p:nvSpPr>
          <p:cNvPr id="5" name="Footer Placeholder 4">
            <a:extLst>
              <a:ext uri="{FF2B5EF4-FFF2-40B4-BE49-F238E27FC236}">
                <a16:creationId xmlns:a16="http://schemas.microsoft.com/office/drawing/2014/main" xmlns="" id="{E8E27CD9-7615-5F42-8A9D-F7262D0D7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79046E-2C58-344B-8ADF-71288342ADAA}"/>
              </a:ext>
            </a:extLst>
          </p:cNvPr>
          <p:cNvSpPr>
            <a:spLocks noGrp="1"/>
          </p:cNvSpPr>
          <p:nvPr>
            <p:ph type="sldNum" sz="quarter" idx="12"/>
          </p:nvPr>
        </p:nvSpPr>
        <p:spPr/>
        <p:txBody>
          <a:bodyPr/>
          <a:lstStyle/>
          <a:p>
            <a:fld id="{489D3E4D-7115-E14D-A6CC-80AF2F53D918}" type="slidenum">
              <a:rPr lang="en-US" smtClean="0"/>
              <a:t>‹#›</a:t>
            </a:fld>
            <a:endParaRPr lang="en-US"/>
          </a:p>
        </p:txBody>
      </p:sp>
    </p:spTree>
    <p:extLst>
      <p:ext uri="{BB962C8B-B14F-4D97-AF65-F5344CB8AC3E}">
        <p14:creationId xmlns:p14="http://schemas.microsoft.com/office/powerpoint/2010/main" val="58864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C340F-F6D6-6D4F-9DEE-04E6ED44CD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36984E2-8017-514B-9F0B-60095B608B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368059-7AAD-094F-9ABB-CFD2A94AD46A}"/>
              </a:ext>
            </a:extLst>
          </p:cNvPr>
          <p:cNvSpPr>
            <a:spLocks noGrp="1"/>
          </p:cNvSpPr>
          <p:nvPr>
            <p:ph type="dt" sz="half" idx="10"/>
          </p:nvPr>
        </p:nvSpPr>
        <p:spPr/>
        <p:txBody>
          <a:bodyPr/>
          <a:lstStyle/>
          <a:p>
            <a:fld id="{856F398B-7D94-8B46-BED5-356EAB0FB564}" type="datetimeFigureOut">
              <a:rPr lang="en-US" smtClean="0"/>
              <a:t>9/25/2019</a:t>
            </a:fld>
            <a:endParaRPr lang="en-US"/>
          </a:p>
        </p:txBody>
      </p:sp>
      <p:sp>
        <p:nvSpPr>
          <p:cNvPr id="5" name="Footer Placeholder 4">
            <a:extLst>
              <a:ext uri="{FF2B5EF4-FFF2-40B4-BE49-F238E27FC236}">
                <a16:creationId xmlns:a16="http://schemas.microsoft.com/office/drawing/2014/main" xmlns="" id="{956EEEBF-55D4-474F-BF6A-D11F80A0B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C85298-F5F5-5C43-89D9-8C44C111E08E}"/>
              </a:ext>
            </a:extLst>
          </p:cNvPr>
          <p:cNvSpPr>
            <a:spLocks noGrp="1"/>
          </p:cNvSpPr>
          <p:nvPr>
            <p:ph type="sldNum" sz="quarter" idx="12"/>
          </p:nvPr>
        </p:nvSpPr>
        <p:spPr/>
        <p:txBody>
          <a:bodyPr/>
          <a:lstStyle/>
          <a:p>
            <a:fld id="{489D3E4D-7115-E14D-A6CC-80AF2F53D918}" type="slidenum">
              <a:rPr lang="en-US" smtClean="0"/>
              <a:t>‹#›</a:t>
            </a:fld>
            <a:endParaRPr lang="en-US"/>
          </a:p>
        </p:txBody>
      </p:sp>
    </p:spTree>
    <p:extLst>
      <p:ext uri="{BB962C8B-B14F-4D97-AF65-F5344CB8AC3E}">
        <p14:creationId xmlns:p14="http://schemas.microsoft.com/office/powerpoint/2010/main" val="364859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0191DDF-C1E3-364B-A7E6-0B204EB75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FEDF6F4-C230-CA4D-9858-4A378A61F28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FB40B3-6992-234D-A89D-42B95B3BBA7C}"/>
              </a:ext>
            </a:extLst>
          </p:cNvPr>
          <p:cNvSpPr>
            <a:spLocks noGrp="1"/>
          </p:cNvSpPr>
          <p:nvPr>
            <p:ph type="dt" sz="half" idx="10"/>
          </p:nvPr>
        </p:nvSpPr>
        <p:spPr/>
        <p:txBody>
          <a:bodyPr/>
          <a:lstStyle/>
          <a:p>
            <a:fld id="{856F398B-7D94-8B46-BED5-356EAB0FB564}" type="datetimeFigureOut">
              <a:rPr lang="en-US" smtClean="0"/>
              <a:t>9/25/2019</a:t>
            </a:fld>
            <a:endParaRPr lang="en-US"/>
          </a:p>
        </p:txBody>
      </p:sp>
      <p:sp>
        <p:nvSpPr>
          <p:cNvPr id="5" name="Footer Placeholder 4">
            <a:extLst>
              <a:ext uri="{FF2B5EF4-FFF2-40B4-BE49-F238E27FC236}">
                <a16:creationId xmlns:a16="http://schemas.microsoft.com/office/drawing/2014/main" xmlns="" id="{77D45B5A-DA3D-814C-A1D6-4192072C0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BC9EFB-8667-A84C-9FF3-7B03502D5510}"/>
              </a:ext>
            </a:extLst>
          </p:cNvPr>
          <p:cNvSpPr>
            <a:spLocks noGrp="1"/>
          </p:cNvSpPr>
          <p:nvPr>
            <p:ph type="sldNum" sz="quarter" idx="12"/>
          </p:nvPr>
        </p:nvSpPr>
        <p:spPr/>
        <p:txBody>
          <a:bodyPr/>
          <a:lstStyle/>
          <a:p>
            <a:fld id="{489D3E4D-7115-E14D-A6CC-80AF2F53D918}" type="slidenum">
              <a:rPr lang="en-US" smtClean="0"/>
              <a:t>‹#›</a:t>
            </a:fld>
            <a:endParaRPr lang="en-US"/>
          </a:p>
        </p:txBody>
      </p:sp>
    </p:spTree>
    <p:extLst>
      <p:ext uri="{BB962C8B-B14F-4D97-AF65-F5344CB8AC3E}">
        <p14:creationId xmlns:p14="http://schemas.microsoft.com/office/powerpoint/2010/main" val="167756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7FA33-C421-434C-B6DA-C91A368106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F13A96B-EC1D-824A-90AD-A34932BC6C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AF3FE9-5B0A-5A40-8AAE-61D4964FF81C}"/>
              </a:ext>
            </a:extLst>
          </p:cNvPr>
          <p:cNvSpPr>
            <a:spLocks noGrp="1"/>
          </p:cNvSpPr>
          <p:nvPr>
            <p:ph type="dt" sz="half" idx="10"/>
          </p:nvPr>
        </p:nvSpPr>
        <p:spPr/>
        <p:txBody>
          <a:bodyPr/>
          <a:lstStyle/>
          <a:p>
            <a:fld id="{856F398B-7D94-8B46-BED5-356EAB0FB564}" type="datetimeFigureOut">
              <a:rPr lang="en-US" smtClean="0"/>
              <a:t>9/25/2019</a:t>
            </a:fld>
            <a:endParaRPr lang="en-US"/>
          </a:p>
        </p:txBody>
      </p:sp>
      <p:sp>
        <p:nvSpPr>
          <p:cNvPr id="5" name="Footer Placeholder 4">
            <a:extLst>
              <a:ext uri="{FF2B5EF4-FFF2-40B4-BE49-F238E27FC236}">
                <a16:creationId xmlns:a16="http://schemas.microsoft.com/office/drawing/2014/main" xmlns="" id="{E2C78AAE-1614-2349-A79D-1688E9C71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0DDC4E-542A-624F-897B-629B16672354}"/>
              </a:ext>
            </a:extLst>
          </p:cNvPr>
          <p:cNvSpPr>
            <a:spLocks noGrp="1"/>
          </p:cNvSpPr>
          <p:nvPr>
            <p:ph type="sldNum" sz="quarter" idx="12"/>
          </p:nvPr>
        </p:nvSpPr>
        <p:spPr/>
        <p:txBody>
          <a:bodyPr/>
          <a:lstStyle/>
          <a:p>
            <a:fld id="{489D3E4D-7115-E14D-A6CC-80AF2F53D918}" type="slidenum">
              <a:rPr lang="en-US" smtClean="0"/>
              <a:t>‹#›</a:t>
            </a:fld>
            <a:endParaRPr lang="en-US"/>
          </a:p>
        </p:txBody>
      </p:sp>
    </p:spTree>
    <p:extLst>
      <p:ext uri="{BB962C8B-B14F-4D97-AF65-F5344CB8AC3E}">
        <p14:creationId xmlns:p14="http://schemas.microsoft.com/office/powerpoint/2010/main" val="227855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8C2E4-7CF1-B746-AA70-485EC0C301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09EAC24-B39D-1C47-A382-A150A4486F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D1FE8CA-4727-ED43-B1F6-80AF8A41E075}"/>
              </a:ext>
            </a:extLst>
          </p:cNvPr>
          <p:cNvSpPr>
            <a:spLocks noGrp="1"/>
          </p:cNvSpPr>
          <p:nvPr>
            <p:ph type="dt" sz="half" idx="10"/>
          </p:nvPr>
        </p:nvSpPr>
        <p:spPr/>
        <p:txBody>
          <a:bodyPr/>
          <a:lstStyle/>
          <a:p>
            <a:fld id="{856F398B-7D94-8B46-BED5-356EAB0FB564}" type="datetimeFigureOut">
              <a:rPr lang="en-US" smtClean="0"/>
              <a:t>9/25/2019</a:t>
            </a:fld>
            <a:endParaRPr lang="en-US"/>
          </a:p>
        </p:txBody>
      </p:sp>
      <p:sp>
        <p:nvSpPr>
          <p:cNvPr id="5" name="Footer Placeholder 4">
            <a:extLst>
              <a:ext uri="{FF2B5EF4-FFF2-40B4-BE49-F238E27FC236}">
                <a16:creationId xmlns:a16="http://schemas.microsoft.com/office/drawing/2014/main" xmlns="" id="{5DF9B4D9-426B-484F-BCD1-18AA757F51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7A128E-3CCA-2245-80B2-C015DC7D05C7}"/>
              </a:ext>
            </a:extLst>
          </p:cNvPr>
          <p:cNvSpPr>
            <a:spLocks noGrp="1"/>
          </p:cNvSpPr>
          <p:nvPr>
            <p:ph type="sldNum" sz="quarter" idx="12"/>
          </p:nvPr>
        </p:nvSpPr>
        <p:spPr/>
        <p:txBody>
          <a:bodyPr/>
          <a:lstStyle/>
          <a:p>
            <a:fld id="{489D3E4D-7115-E14D-A6CC-80AF2F53D918}" type="slidenum">
              <a:rPr lang="en-US" smtClean="0"/>
              <a:t>‹#›</a:t>
            </a:fld>
            <a:endParaRPr lang="en-US"/>
          </a:p>
        </p:txBody>
      </p:sp>
    </p:spTree>
    <p:extLst>
      <p:ext uri="{BB962C8B-B14F-4D97-AF65-F5344CB8AC3E}">
        <p14:creationId xmlns:p14="http://schemas.microsoft.com/office/powerpoint/2010/main" val="424780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78D4C-A122-9945-93BB-A9B8B797A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D47615-4B4C-534C-82F7-C85A614AC1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799C125-50AB-2C48-8E60-A0C205DAB7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C72140A-3047-F544-AD3D-28BF72A2288D}"/>
              </a:ext>
            </a:extLst>
          </p:cNvPr>
          <p:cNvSpPr>
            <a:spLocks noGrp="1"/>
          </p:cNvSpPr>
          <p:nvPr>
            <p:ph type="dt" sz="half" idx="10"/>
          </p:nvPr>
        </p:nvSpPr>
        <p:spPr/>
        <p:txBody>
          <a:bodyPr/>
          <a:lstStyle/>
          <a:p>
            <a:fld id="{856F398B-7D94-8B46-BED5-356EAB0FB564}" type="datetimeFigureOut">
              <a:rPr lang="en-US" smtClean="0"/>
              <a:t>9/25/2019</a:t>
            </a:fld>
            <a:endParaRPr lang="en-US"/>
          </a:p>
        </p:txBody>
      </p:sp>
      <p:sp>
        <p:nvSpPr>
          <p:cNvPr id="6" name="Footer Placeholder 5">
            <a:extLst>
              <a:ext uri="{FF2B5EF4-FFF2-40B4-BE49-F238E27FC236}">
                <a16:creationId xmlns:a16="http://schemas.microsoft.com/office/drawing/2014/main" xmlns="" id="{66BCF4BC-9D2F-C743-ADA0-14F53D821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17891CD-B792-9A47-A64A-C97D0C3E10DA}"/>
              </a:ext>
            </a:extLst>
          </p:cNvPr>
          <p:cNvSpPr>
            <a:spLocks noGrp="1"/>
          </p:cNvSpPr>
          <p:nvPr>
            <p:ph type="sldNum" sz="quarter" idx="12"/>
          </p:nvPr>
        </p:nvSpPr>
        <p:spPr/>
        <p:txBody>
          <a:bodyPr/>
          <a:lstStyle/>
          <a:p>
            <a:fld id="{489D3E4D-7115-E14D-A6CC-80AF2F53D918}" type="slidenum">
              <a:rPr lang="en-US" smtClean="0"/>
              <a:t>‹#›</a:t>
            </a:fld>
            <a:endParaRPr lang="en-US"/>
          </a:p>
        </p:txBody>
      </p:sp>
    </p:spTree>
    <p:extLst>
      <p:ext uri="{BB962C8B-B14F-4D97-AF65-F5344CB8AC3E}">
        <p14:creationId xmlns:p14="http://schemas.microsoft.com/office/powerpoint/2010/main" val="364820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567126-08FA-AC48-879A-396EB9998B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3734783-2EB2-974E-83A7-719EA81324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D72AFCF-9D6C-A744-B9B0-893C265C67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08815EF-E207-A940-8F27-A6D0257437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C3BB6DB-8FB7-1C42-833E-B4EDA85E71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A655F29-9C87-8741-8207-E52FC24FD2E9}"/>
              </a:ext>
            </a:extLst>
          </p:cNvPr>
          <p:cNvSpPr>
            <a:spLocks noGrp="1"/>
          </p:cNvSpPr>
          <p:nvPr>
            <p:ph type="dt" sz="half" idx="10"/>
          </p:nvPr>
        </p:nvSpPr>
        <p:spPr/>
        <p:txBody>
          <a:bodyPr/>
          <a:lstStyle/>
          <a:p>
            <a:fld id="{856F398B-7D94-8B46-BED5-356EAB0FB564}" type="datetimeFigureOut">
              <a:rPr lang="en-US" smtClean="0"/>
              <a:t>9/25/2019</a:t>
            </a:fld>
            <a:endParaRPr lang="en-US"/>
          </a:p>
        </p:txBody>
      </p:sp>
      <p:sp>
        <p:nvSpPr>
          <p:cNvPr id="8" name="Footer Placeholder 7">
            <a:extLst>
              <a:ext uri="{FF2B5EF4-FFF2-40B4-BE49-F238E27FC236}">
                <a16:creationId xmlns:a16="http://schemas.microsoft.com/office/drawing/2014/main" xmlns="" id="{269CA073-098A-CC4B-BBF6-7BFCC0E565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DCFD220-981F-1F40-85FA-83F6FE0818C0}"/>
              </a:ext>
            </a:extLst>
          </p:cNvPr>
          <p:cNvSpPr>
            <a:spLocks noGrp="1"/>
          </p:cNvSpPr>
          <p:nvPr>
            <p:ph type="sldNum" sz="quarter" idx="12"/>
          </p:nvPr>
        </p:nvSpPr>
        <p:spPr/>
        <p:txBody>
          <a:bodyPr/>
          <a:lstStyle/>
          <a:p>
            <a:fld id="{489D3E4D-7115-E14D-A6CC-80AF2F53D918}" type="slidenum">
              <a:rPr lang="en-US" smtClean="0"/>
              <a:t>‹#›</a:t>
            </a:fld>
            <a:endParaRPr lang="en-US"/>
          </a:p>
        </p:txBody>
      </p:sp>
    </p:spTree>
    <p:extLst>
      <p:ext uri="{BB962C8B-B14F-4D97-AF65-F5344CB8AC3E}">
        <p14:creationId xmlns:p14="http://schemas.microsoft.com/office/powerpoint/2010/main" val="63390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BD5C3-C105-B24D-A6D8-CDE5B42FDC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51D2964-99C1-5544-8050-EC89644BAD23}"/>
              </a:ext>
            </a:extLst>
          </p:cNvPr>
          <p:cNvSpPr>
            <a:spLocks noGrp="1"/>
          </p:cNvSpPr>
          <p:nvPr>
            <p:ph type="dt" sz="half" idx="10"/>
          </p:nvPr>
        </p:nvSpPr>
        <p:spPr/>
        <p:txBody>
          <a:bodyPr/>
          <a:lstStyle/>
          <a:p>
            <a:fld id="{856F398B-7D94-8B46-BED5-356EAB0FB564}" type="datetimeFigureOut">
              <a:rPr lang="en-US" smtClean="0"/>
              <a:t>9/25/2019</a:t>
            </a:fld>
            <a:endParaRPr lang="en-US"/>
          </a:p>
        </p:txBody>
      </p:sp>
      <p:sp>
        <p:nvSpPr>
          <p:cNvPr id="4" name="Footer Placeholder 3">
            <a:extLst>
              <a:ext uri="{FF2B5EF4-FFF2-40B4-BE49-F238E27FC236}">
                <a16:creationId xmlns:a16="http://schemas.microsoft.com/office/drawing/2014/main" xmlns="" id="{1DC7F1E1-0355-2F43-85A3-50E608D702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A266AC5-D2EE-3B40-AA27-0E58DF0E0EC5}"/>
              </a:ext>
            </a:extLst>
          </p:cNvPr>
          <p:cNvSpPr>
            <a:spLocks noGrp="1"/>
          </p:cNvSpPr>
          <p:nvPr>
            <p:ph type="sldNum" sz="quarter" idx="12"/>
          </p:nvPr>
        </p:nvSpPr>
        <p:spPr/>
        <p:txBody>
          <a:bodyPr/>
          <a:lstStyle/>
          <a:p>
            <a:fld id="{489D3E4D-7115-E14D-A6CC-80AF2F53D918}" type="slidenum">
              <a:rPr lang="en-US" smtClean="0"/>
              <a:t>‹#›</a:t>
            </a:fld>
            <a:endParaRPr lang="en-US"/>
          </a:p>
        </p:txBody>
      </p:sp>
    </p:spTree>
    <p:extLst>
      <p:ext uri="{BB962C8B-B14F-4D97-AF65-F5344CB8AC3E}">
        <p14:creationId xmlns:p14="http://schemas.microsoft.com/office/powerpoint/2010/main" val="252985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83E6071-79C1-F64F-95C2-EB9DD70F658B}"/>
              </a:ext>
            </a:extLst>
          </p:cNvPr>
          <p:cNvSpPr>
            <a:spLocks noGrp="1"/>
          </p:cNvSpPr>
          <p:nvPr>
            <p:ph type="dt" sz="half" idx="10"/>
          </p:nvPr>
        </p:nvSpPr>
        <p:spPr/>
        <p:txBody>
          <a:bodyPr/>
          <a:lstStyle/>
          <a:p>
            <a:fld id="{856F398B-7D94-8B46-BED5-356EAB0FB564}" type="datetimeFigureOut">
              <a:rPr lang="en-US" smtClean="0"/>
              <a:t>9/25/2019</a:t>
            </a:fld>
            <a:endParaRPr lang="en-US"/>
          </a:p>
        </p:txBody>
      </p:sp>
      <p:sp>
        <p:nvSpPr>
          <p:cNvPr id="3" name="Footer Placeholder 2">
            <a:extLst>
              <a:ext uri="{FF2B5EF4-FFF2-40B4-BE49-F238E27FC236}">
                <a16:creationId xmlns:a16="http://schemas.microsoft.com/office/drawing/2014/main" xmlns="" id="{0FC48693-93E8-BE44-8FDC-0C9CB41956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2C2BF77-713E-7149-B06B-7227DCFA3762}"/>
              </a:ext>
            </a:extLst>
          </p:cNvPr>
          <p:cNvSpPr>
            <a:spLocks noGrp="1"/>
          </p:cNvSpPr>
          <p:nvPr>
            <p:ph type="sldNum" sz="quarter" idx="12"/>
          </p:nvPr>
        </p:nvSpPr>
        <p:spPr/>
        <p:txBody>
          <a:bodyPr/>
          <a:lstStyle/>
          <a:p>
            <a:fld id="{489D3E4D-7115-E14D-A6CC-80AF2F53D918}" type="slidenum">
              <a:rPr lang="en-US" smtClean="0"/>
              <a:t>‹#›</a:t>
            </a:fld>
            <a:endParaRPr lang="en-US"/>
          </a:p>
        </p:txBody>
      </p:sp>
    </p:spTree>
    <p:extLst>
      <p:ext uri="{BB962C8B-B14F-4D97-AF65-F5344CB8AC3E}">
        <p14:creationId xmlns:p14="http://schemas.microsoft.com/office/powerpoint/2010/main" val="3002436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9FD55-637B-6D47-AAF9-E2333C5036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2C7DFF3-B358-3E48-B08D-B82B390E8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B7D7E5D-28EF-2B43-B124-8D7689B7A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9A0EA9C-C4FD-114C-AC01-EBF1D4E1826E}"/>
              </a:ext>
            </a:extLst>
          </p:cNvPr>
          <p:cNvSpPr>
            <a:spLocks noGrp="1"/>
          </p:cNvSpPr>
          <p:nvPr>
            <p:ph type="dt" sz="half" idx="10"/>
          </p:nvPr>
        </p:nvSpPr>
        <p:spPr/>
        <p:txBody>
          <a:bodyPr/>
          <a:lstStyle/>
          <a:p>
            <a:fld id="{856F398B-7D94-8B46-BED5-356EAB0FB564}" type="datetimeFigureOut">
              <a:rPr lang="en-US" smtClean="0"/>
              <a:t>9/25/2019</a:t>
            </a:fld>
            <a:endParaRPr lang="en-US"/>
          </a:p>
        </p:txBody>
      </p:sp>
      <p:sp>
        <p:nvSpPr>
          <p:cNvPr id="6" name="Footer Placeholder 5">
            <a:extLst>
              <a:ext uri="{FF2B5EF4-FFF2-40B4-BE49-F238E27FC236}">
                <a16:creationId xmlns:a16="http://schemas.microsoft.com/office/drawing/2014/main" xmlns="" id="{33AB5981-77EC-7848-B32E-AC1BA5111C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3768359-B64E-6943-97E5-C88BDA619DEE}"/>
              </a:ext>
            </a:extLst>
          </p:cNvPr>
          <p:cNvSpPr>
            <a:spLocks noGrp="1"/>
          </p:cNvSpPr>
          <p:nvPr>
            <p:ph type="sldNum" sz="quarter" idx="12"/>
          </p:nvPr>
        </p:nvSpPr>
        <p:spPr/>
        <p:txBody>
          <a:bodyPr/>
          <a:lstStyle/>
          <a:p>
            <a:fld id="{489D3E4D-7115-E14D-A6CC-80AF2F53D918}" type="slidenum">
              <a:rPr lang="en-US" smtClean="0"/>
              <a:t>‹#›</a:t>
            </a:fld>
            <a:endParaRPr lang="en-US"/>
          </a:p>
        </p:txBody>
      </p:sp>
    </p:spTree>
    <p:extLst>
      <p:ext uri="{BB962C8B-B14F-4D97-AF65-F5344CB8AC3E}">
        <p14:creationId xmlns:p14="http://schemas.microsoft.com/office/powerpoint/2010/main" val="316247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C53E99-95C0-424B-A55A-78C1D427D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AEEBD95-10A1-E346-A88E-44CC4260F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AC958B1-66E0-514A-AADD-5E5D83F93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96989DB-8728-6041-ACE1-DDB6352DC61F}"/>
              </a:ext>
            </a:extLst>
          </p:cNvPr>
          <p:cNvSpPr>
            <a:spLocks noGrp="1"/>
          </p:cNvSpPr>
          <p:nvPr>
            <p:ph type="dt" sz="half" idx="10"/>
          </p:nvPr>
        </p:nvSpPr>
        <p:spPr/>
        <p:txBody>
          <a:bodyPr/>
          <a:lstStyle/>
          <a:p>
            <a:fld id="{856F398B-7D94-8B46-BED5-356EAB0FB564}" type="datetimeFigureOut">
              <a:rPr lang="en-US" smtClean="0"/>
              <a:t>9/25/2019</a:t>
            </a:fld>
            <a:endParaRPr lang="en-US"/>
          </a:p>
        </p:txBody>
      </p:sp>
      <p:sp>
        <p:nvSpPr>
          <p:cNvPr id="6" name="Footer Placeholder 5">
            <a:extLst>
              <a:ext uri="{FF2B5EF4-FFF2-40B4-BE49-F238E27FC236}">
                <a16:creationId xmlns:a16="http://schemas.microsoft.com/office/drawing/2014/main" xmlns="" id="{0237E8D6-EFEF-C445-A779-2F4D569F17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934C370-4D9B-4442-B34E-387E57EB54EE}"/>
              </a:ext>
            </a:extLst>
          </p:cNvPr>
          <p:cNvSpPr>
            <a:spLocks noGrp="1"/>
          </p:cNvSpPr>
          <p:nvPr>
            <p:ph type="sldNum" sz="quarter" idx="12"/>
          </p:nvPr>
        </p:nvSpPr>
        <p:spPr/>
        <p:txBody>
          <a:bodyPr/>
          <a:lstStyle/>
          <a:p>
            <a:fld id="{489D3E4D-7115-E14D-A6CC-80AF2F53D918}" type="slidenum">
              <a:rPr lang="en-US" smtClean="0"/>
              <a:t>‹#›</a:t>
            </a:fld>
            <a:endParaRPr lang="en-US"/>
          </a:p>
        </p:txBody>
      </p:sp>
    </p:spTree>
    <p:extLst>
      <p:ext uri="{BB962C8B-B14F-4D97-AF65-F5344CB8AC3E}">
        <p14:creationId xmlns:p14="http://schemas.microsoft.com/office/powerpoint/2010/main" val="24796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8B8BB3F-6250-FB4E-BBD4-BA5CD8511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6D26BBF-C0AD-B14C-B186-B4CC709B23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509E48-3ED0-BA4D-BDCD-35905F8E8E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F398B-7D94-8B46-BED5-356EAB0FB564}" type="datetimeFigureOut">
              <a:rPr lang="en-US" smtClean="0"/>
              <a:t>9/25/2019</a:t>
            </a:fld>
            <a:endParaRPr lang="en-US"/>
          </a:p>
        </p:txBody>
      </p:sp>
      <p:sp>
        <p:nvSpPr>
          <p:cNvPr id="5" name="Footer Placeholder 4">
            <a:extLst>
              <a:ext uri="{FF2B5EF4-FFF2-40B4-BE49-F238E27FC236}">
                <a16:creationId xmlns:a16="http://schemas.microsoft.com/office/drawing/2014/main" xmlns="" id="{63FABC47-B1CF-2749-A529-5CA7F3827F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2B68171-10AC-B64D-97C4-2BE3099D3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D3E4D-7115-E14D-A6CC-80AF2F53D918}" type="slidenum">
              <a:rPr lang="en-US" smtClean="0"/>
              <a:t>‹#›</a:t>
            </a:fld>
            <a:endParaRPr lang="en-US"/>
          </a:p>
        </p:txBody>
      </p:sp>
    </p:spTree>
    <p:extLst>
      <p:ext uri="{BB962C8B-B14F-4D97-AF65-F5344CB8AC3E}">
        <p14:creationId xmlns:p14="http://schemas.microsoft.com/office/powerpoint/2010/main" val="3575113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creativecommons.org/licenses/by/3.0/"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famvin.org/en/2016/08/25/save-the-planet/save-the-planet-fb/" TargetMode="External"/><Relationship Id="rId5" Type="http://schemas.openxmlformats.org/officeDocument/2006/relationships/image" Target="../media/image9.jpg"/><Relationship Id="rId4" Type="http://schemas.openxmlformats.org/officeDocument/2006/relationships/hyperlink" Target="http://rbdario.deviantart.com/art/Climate-Change-PSA-372058816"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thesociologicalcinema.com/videos/the-lorax-the-economy-and-environmental-problems" TargetMode="External"/><Relationship Id="rId3" Type="http://schemas.openxmlformats.org/officeDocument/2006/relationships/image" Target="../media/image5.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allyvanwho.blogspot.com/2013/03/el-lorax.html"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vimeo.com/22520095"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Rectangle 1">
            <a:extLst>
              <a:ext uri="{FF2B5EF4-FFF2-40B4-BE49-F238E27FC236}">
                <a16:creationId xmlns:a16="http://schemas.microsoft.com/office/drawing/2014/main" xmlns="" id="{81FB09CD-1713-4879-B31A-D4ACB68C6A3D}"/>
              </a:ext>
            </a:extLst>
          </p:cNvPr>
          <p:cNvSpPr/>
          <p:nvPr/>
        </p:nvSpPr>
        <p:spPr>
          <a:xfrm>
            <a:off x="1" y="6079008"/>
            <a:ext cx="12192000" cy="778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9" name="Google Shape;119;p14"/>
          <p:cNvSpPr/>
          <p:nvPr/>
        </p:nvSpPr>
        <p:spPr>
          <a:xfrm>
            <a:off x="283957" y="512671"/>
            <a:ext cx="8841381" cy="76950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endParaRPr sz="3600" b="1" dirty="0">
              <a:solidFill>
                <a:schemeClr val="tx2"/>
              </a:solidFill>
              <a:latin typeface="Calibri"/>
              <a:ea typeface="Calibri"/>
              <a:cs typeface="Calibri"/>
              <a:sym typeface="Calibri"/>
            </a:endParaRPr>
          </a:p>
        </p:txBody>
      </p:sp>
      <p:grpSp>
        <p:nvGrpSpPr>
          <p:cNvPr id="11" name="Group 10">
            <a:extLst>
              <a:ext uri="{FF2B5EF4-FFF2-40B4-BE49-F238E27FC236}">
                <a16:creationId xmlns:a16="http://schemas.microsoft.com/office/drawing/2014/main" xmlns="" id="{041F194A-E700-46DF-8B6B-DEA3AE7D5C94}"/>
              </a:ext>
            </a:extLst>
          </p:cNvPr>
          <p:cNvGrpSpPr/>
          <p:nvPr/>
        </p:nvGrpSpPr>
        <p:grpSpPr>
          <a:xfrm>
            <a:off x="261105" y="5978495"/>
            <a:ext cx="11669790" cy="804119"/>
            <a:chOff x="0" y="855989"/>
            <a:chExt cx="11669790" cy="804119"/>
          </a:xfrm>
        </p:grpSpPr>
        <p:pic>
          <p:nvPicPr>
            <p:cNvPr id="12" name="Picture 11">
              <a:extLst>
                <a:ext uri="{FF2B5EF4-FFF2-40B4-BE49-F238E27FC236}">
                  <a16:creationId xmlns:a16="http://schemas.microsoft.com/office/drawing/2014/main" xmlns="" id="{DB6B0602-F15A-4C6F-80BD-7635D18DF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7759" y="862272"/>
              <a:ext cx="2012031" cy="791553"/>
            </a:xfrm>
            <a:prstGeom prst="rect">
              <a:avLst/>
            </a:prstGeom>
          </p:spPr>
        </p:pic>
        <p:pic>
          <p:nvPicPr>
            <p:cNvPr id="13" name="Picture 12">
              <a:extLst>
                <a:ext uri="{FF2B5EF4-FFF2-40B4-BE49-F238E27FC236}">
                  <a16:creationId xmlns:a16="http://schemas.microsoft.com/office/drawing/2014/main" xmlns="" id="{0A173F27-BE46-4167-BA1C-D57B4377C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2730" y="855989"/>
              <a:ext cx="2100059" cy="804119"/>
            </a:xfrm>
            <a:prstGeom prst="rect">
              <a:avLst/>
            </a:prstGeom>
          </p:spPr>
        </p:pic>
        <p:pic>
          <p:nvPicPr>
            <p:cNvPr id="14" name="Picture 13">
              <a:extLst>
                <a:ext uri="{FF2B5EF4-FFF2-40B4-BE49-F238E27FC236}">
                  <a16:creationId xmlns:a16="http://schemas.microsoft.com/office/drawing/2014/main" xmlns="" id="{27C595A9-030B-411C-A1B3-9CB4FBFC3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62786"/>
              <a:ext cx="2250961" cy="590525"/>
            </a:xfrm>
            <a:prstGeom prst="rect">
              <a:avLst/>
            </a:prstGeom>
          </p:spPr>
        </p:pic>
        <p:pic>
          <p:nvPicPr>
            <p:cNvPr id="15" name="Picture 14" descr="Related image">
              <a:extLst>
                <a:ext uri="{FF2B5EF4-FFF2-40B4-BE49-F238E27FC236}">
                  <a16:creationId xmlns:a16="http://schemas.microsoft.com/office/drawing/2014/main" xmlns="" id="{8FBA7A68-1388-4515-828E-FA239D664EB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78035" y="956503"/>
              <a:ext cx="1823406" cy="603090"/>
            </a:xfrm>
            <a:prstGeom prst="rect">
              <a:avLst/>
            </a:prstGeom>
            <a:noFill/>
            <a:ln>
              <a:noFill/>
            </a:ln>
          </p:spPr>
        </p:pic>
      </p:grpSp>
      <p:sp>
        <p:nvSpPr>
          <p:cNvPr id="16" name="Google Shape;119;p14">
            <a:extLst>
              <a:ext uri="{FF2B5EF4-FFF2-40B4-BE49-F238E27FC236}">
                <a16:creationId xmlns:a16="http://schemas.microsoft.com/office/drawing/2014/main" xmlns="" id="{D670D043-6887-4C16-B2C0-AD00BBD9112C}"/>
              </a:ext>
            </a:extLst>
          </p:cNvPr>
          <p:cNvSpPr/>
          <p:nvPr/>
        </p:nvSpPr>
        <p:spPr>
          <a:xfrm>
            <a:off x="283957" y="1151288"/>
            <a:ext cx="8947780" cy="887148"/>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endParaRPr sz="3600" dirty="0">
              <a:solidFill>
                <a:schemeClr val="accent2"/>
              </a:solidFill>
              <a:latin typeface="Calibri"/>
              <a:ea typeface="Calibri"/>
              <a:cs typeface="Calibri"/>
              <a:sym typeface="Calibri"/>
            </a:endParaRPr>
          </a:p>
        </p:txBody>
      </p:sp>
      <p:pic>
        <p:nvPicPr>
          <p:cNvPr id="17" name="Picture 16">
            <a:extLst>
              <a:ext uri="{FF2B5EF4-FFF2-40B4-BE49-F238E27FC236}">
                <a16:creationId xmlns:a16="http://schemas.microsoft.com/office/drawing/2014/main" xmlns="" id="{71102478-D151-0349-8FA7-06B04C879F81}"/>
              </a:ext>
            </a:extLst>
          </p:cNvPr>
          <p:cNvPicPr/>
          <p:nvPr/>
        </p:nvPicPr>
        <p:blipFill>
          <a:blip r:embed="rId7">
            <a:extLst>
              <a:ext uri="{28A0092B-C50C-407E-A947-70E740481C1C}">
                <a14:useLocalDpi xmlns:a14="http://schemas.microsoft.com/office/drawing/2010/main" val="0"/>
              </a:ext>
            </a:extLst>
          </a:blip>
          <a:stretch>
            <a:fillRect/>
          </a:stretch>
        </p:blipFill>
        <p:spPr>
          <a:xfrm>
            <a:off x="10502900" y="-1679"/>
            <a:ext cx="1689100" cy="647700"/>
          </a:xfrm>
          <a:prstGeom prst="rect">
            <a:avLst/>
          </a:prstGeom>
        </p:spPr>
      </p:pic>
      <p:sp>
        <p:nvSpPr>
          <p:cNvPr id="5" name="Rectangle 4">
            <a:extLst>
              <a:ext uri="{FF2B5EF4-FFF2-40B4-BE49-F238E27FC236}">
                <a16:creationId xmlns:a16="http://schemas.microsoft.com/office/drawing/2014/main" xmlns="" id="{774A953F-C434-644B-9801-C7D5FAF0E50C}"/>
              </a:ext>
            </a:extLst>
          </p:cNvPr>
          <p:cNvSpPr/>
          <p:nvPr/>
        </p:nvSpPr>
        <p:spPr>
          <a:xfrm>
            <a:off x="1" y="-1679"/>
            <a:ext cx="10502900" cy="647700"/>
          </a:xfrm>
          <a:prstGeom prst="rect">
            <a:avLst/>
          </a:prstGeom>
          <a:solidFill>
            <a:srgbClr val="0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FFEA8B0-6465-F640-B847-F0BB920C0E01}"/>
              </a:ext>
            </a:extLst>
          </p:cNvPr>
          <p:cNvSpPr txBox="1"/>
          <p:nvPr/>
        </p:nvSpPr>
        <p:spPr>
          <a:xfrm>
            <a:off x="3291491" y="2664926"/>
            <a:ext cx="5934573" cy="1015663"/>
          </a:xfrm>
          <a:prstGeom prst="rect">
            <a:avLst/>
          </a:prstGeom>
          <a:noFill/>
        </p:spPr>
        <p:txBody>
          <a:bodyPr wrap="none" rtlCol="0">
            <a:spAutoFit/>
          </a:bodyPr>
          <a:lstStyle/>
          <a:p>
            <a:pPr algn="ctr"/>
            <a:r>
              <a:rPr lang="en-US" sz="6000" b="1" dirty="0">
                <a:solidFill>
                  <a:srgbClr val="F58F31"/>
                </a:solidFill>
                <a:latin typeface="+mj-lt"/>
              </a:rPr>
              <a:t> Energy In Schools </a:t>
            </a:r>
          </a:p>
        </p:txBody>
      </p:sp>
      <p:pic>
        <p:nvPicPr>
          <p:cNvPr id="18" name="Picture 17">
            <a:extLst>
              <a:ext uri="{FF2B5EF4-FFF2-40B4-BE49-F238E27FC236}">
                <a16:creationId xmlns:a16="http://schemas.microsoft.com/office/drawing/2014/main" xmlns="" id="{4DC5C098-52B4-E94B-BFBA-789307DF3C72}"/>
              </a:ext>
            </a:extLst>
          </p:cNvPr>
          <p:cNvPicPr/>
          <p:nvPr/>
        </p:nvPicPr>
        <p:blipFill>
          <a:blip r:embed="rId8">
            <a:extLst>
              <a:ext uri="{28A0092B-C50C-407E-A947-70E740481C1C}">
                <a14:useLocalDpi xmlns:a14="http://schemas.microsoft.com/office/drawing/2010/main" val="0"/>
              </a:ext>
            </a:extLst>
          </a:blip>
          <a:stretch>
            <a:fillRect/>
          </a:stretch>
        </p:blipFill>
        <p:spPr>
          <a:xfrm>
            <a:off x="9628400" y="3820281"/>
            <a:ext cx="1182624" cy="1732624"/>
          </a:xfrm>
          <a:prstGeom prst="rect">
            <a:avLst/>
          </a:prstGeom>
        </p:spPr>
      </p:pic>
    </p:spTree>
    <p:extLst>
      <p:ext uri="{BB962C8B-B14F-4D97-AF65-F5344CB8AC3E}">
        <p14:creationId xmlns:p14="http://schemas.microsoft.com/office/powerpoint/2010/main" val="36138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B001E6-6FCE-6648-83C2-8B790B420E9D}"/>
              </a:ext>
            </a:extLst>
          </p:cNvPr>
          <p:cNvPicPr/>
          <p:nvPr/>
        </p:nvPicPr>
        <p:blipFill>
          <a:blip r:embed="rId3">
            <a:extLst>
              <a:ext uri="{28A0092B-C50C-407E-A947-70E740481C1C}">
                <a14:useLocalDpi xmlns:a14="http://schemas.microsoft.com/office/drawing/2010/main" val="0"/>
              </a:ext>
            </a:extLst>
          </a:blip>
          <a:stretch>
            <a:fillRect/>
          </a:stretch>
        </p:blipFill>
        <p:spPr>
          <a:xfrm>
            <a:off x="10502900" y="0"/>
            <a:ext cx="1689100" cy="647700"/>
          </a:xfrm>
          <a:prstGeom prst="rect">
            <a:avLst/>
          </a:prstGeom>
        </p:spPr>
      </p:pic>
      <p:sp>
        <p:nvSpPr>
          <p:cNvPr id="8" name="Rectangle 7">
            <a:extLst>
              <a:ext uri="{FF2B5EF4-FFF2-40B4-BE49-F238E27FC236}">
                <a16:creationId xmlns:a16="http://schemas.microsoft.com/office/drawing/2014/main" xmlns="" id="{84A72191-6E2B-F244-AD10-A67509957C79}"/>
              </a:ext>
            </a:extLst>
          </p:cNvPr>
          <p:cNvSpPr/>
          <p:nvPr/>
        </p:nvSpPr>
        <p:spPr>
          <a:xfrm>
            <a:off x="0" y="6176963"/>
            <a:ext cx="12192000" cy="814387"/>
          </a:xfrm>
          <a:prstGeom prst="rect">
            <a:avLst/>
          </a:prstGeom>
          <a:solidFill>
            <a:srgbClr val="F58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8E1839A-E663-2F48-A358-79AE6CBBA172}"/>
              </a:ext>
            </a:extLst>
          </p:cNvPr>
          <p:cNvSpPr/>
          <p:nvPr/>
        </p:nvSpPr>
        <p:spPr>
          <a:xfrm>
            <a:off x="6003631" y="4840049"/>
            <a:ext cx="184730" cy="646331"/>
          </a:xfrm>
          <a:prstGeom prst="rect">
            <a:avLst/>
          </a:prstGeom>
        </p:spPr>
        <p:txBody>
          <a:bodyPr wrap="none">
            <a:spAutoFit/>
          </a:bodyPr>
          <a:lstStyle/>
          <a:p>
            <a:pPr algn="ctr"/>
            <a:endParaRPr lang="en-US" b="1" dirty="0">
              <a:solidFill>
                <a:srgbClr val="00BFD8"/>
              </a:solidFill>
            </a:endParaRPr>
          </a:p>
          <a:p>
            <a:pPr algn="ctr"/>
            <a:endParaRPr lang="en-US" b="1" dirty="0">
              <a:solidFill>
                <a:srgbClr val="00BFD8"/>
              </a:solidFill>
            </a:endParaRPr>
          </a:p>
        </p:txBody>
      </p:sp>
      <p:sp>
        <p:nvSpPr>
          <p:cNvPr id="12" name="Rectangle 11">
            <a:extLst>
              <a:ext uri="{FF2B5EF4-FFF2-40B4-BE49-F238E27FC236}">
                <a16:creationId xmlns:a16="http://schemas.microsoft.com/office/drawing/2014/main" xmlns="" id="{47457E27-BC16-054B-A41B-A5BEA4317A90}"/>
              </a:ext>
            </a:extLst>
          </p:cNvPr>
          <p:cNvSpPr/>
          <p:nvPr/>
        </p:nvSpPr>
        <p:spPr>
          <a:xfrm>
            <a:off x="0" y="-1680"/>
            <a:ext cx="10502900" cy="649379"/>
          </a:xfrm>
          <a:prstGeom prst="rect">
            <a:avLst/>
          </a:prstGeom>
          <a:solidFill>
            <a:srgbClr val="0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a:extLst>
              <a:ext uri="{FF2B5EF4-FFF2-40B4-BE49-F238E27FC236}">
                <a16:creationId xmlns:a16="http://schemas.microsoft.com/office/drawing/2014/main" xmlns="" id="{83898CF2-B09D-694F-99D2-702A73FE5F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992" y="2197893"/>
            <a:ext cx="2389068"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xmlns="" id="{78DAD67F-1D49-0B4C-AA35-401B4E45F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101" y="3318094"/>
            <a:ext cx="32575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xmlns="" id="{CB6E6F80-99C4-F443-BECE-17351E0F5A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0942" y="1974017"/>
            <a:ext cx="2874240" cy="216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xmlns="" id="{5E667EDD-10EC-AD40-93E6-253678650372}"/>
              </a:ext>
            </a:extLst>
          </p:cNvPr>
          <p:cNvSpPr/>
          <p:nvPr/>
        </p:nvSpPr>
        <p:spPr>
          <a:xfrm>
            <a:off x="2606040" y="845760"/>
            <a:ext cx="8168640" cy="1261884"/>
          </a:xfrm>
          <a:prstGeom prst="rect">
            <a:avLst/>
          </a:prstGeom>
        </p:spPr>
        <p:txBody>
          <a:bodyPr wrap="square">
            <a:spAutoFit/>
          </a:bodyPr>
          <a:lstStyle/>
          <a:p>
            <a:r>
              <a:rPr lang="en-US" sz="4400" b="1" dirty="0">
                <a:solidFill>
                  <a:schemeClr val="tx1">
                    <a:lumMod val="85000"/>
                    <a:lumOff val="15000"/>
                  </a:schemeClr>
                </a:solidFill>
                <a:latin typeface="+mj-lt"/>
              </a:rPr>
              <a:t>Meet the Energy Champions</a:t>
            </a:r>
            <a:r>
              <a:rPr lang="en-US" sz="3200" b="1" dirty="0">
                <a:solidFill>
                  <a:schemeClr val="tx1">
                    <a:lumMod val="85000"/>
                    <a:lumOff val="15000"/>
                  </a:schemeClr>
                </a:solidFill>
              </a:rPr>
              <a:t/>
            </a:r>
            <a:br>
              <a:rPr lang="en-US" sz="3200" b="1" dirty="0">
                <a:solidFill>
                  <a:schemeClr val="tx1">
                    <a:lumMod val="85000"/>
                    <a:lumOff val="15000"/>
                  </a:schemeClr>
                </a:solidFill>
              </a:rPr>
            </a:br>
            <a:endParaRPr lang="en-US" sz="3200" dirty="0"/>
          </a:p>
        </p:txBody>
      </p:sp>
    </p:spTree>
    <p:extLst>
      <p:ext uri="{BB962C8B-B14F-4D97-AF65-F5344CB8AC3E}">
        <p14:creationId xmlns:p14="http://schemas.microsoft.com/office/powerpoint/2010/main" val="3806939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B001E6-6FCE-6648-83C2-8B790B420E9D}"/>
              </a:ext>
            </a:extLst>
          </p:cNvPr>
          <p:cNvPicPr/>
          <p:nvPr/>
        </p:nvPicPr>
        <p:blipFill>
          <a:blip r:embed="rId3">
            <a:extLst>
              <a:ext uri="{28A0092B-C50C-407E-A947-70E740481C1C}">
                <a14:useLocalDpi xmlns:a14="http://schemas.microsoft.com/office/drawing/2010/main" val="0"/>
              </a:ext>
            </a:extLst>
          </a:blip>
          <a:stretch>
            <a:fillRect/>
          </a:stretch>
        </p:blipFill>
        <p:spPr>
          <a:xfrm>
            <a:off x="10502900" y="0"/>
            <a:ext cx="1689100" cy="647700"/>
          </a:xfrm>
          <a:prstGeom prst="rect">
            <a:avLst/>
          </a:prstGeom>
        </p:spPr>
      </p:pic>
      <p:sp>
        <p:nvSpPr>
          <p:cNvPr id="8" name="Rectangle 7">
            <a:extLst>
              <a:ext uri="{FF2B5EF4-FFF2-40B4-BE49-F238E27FC236}">
                <a16:creationId xmlns:a16="http://schemas.microsoft.com/office/drawing/2014/main" xmlns="" id="{84A72191-6E2B-F244-AD10-A67509957C79}"/>
              </a:ext>
            </a:extLst>
          </p:cNvPr>
          <p:cNvSpPr/>
          <p:nvPr/>
        </p:nvSpPr>
        <p:spPr>
          <a:xfrm>
            <a:off x="0" y="6176963"/>
            <a:ext cx="12192000" cy="814387"/>
          </a:xfrm>
          <a:prstGeom prst="rect">
            <a:avLst/>
          </a:prstGeom>
          <a:solidFill>
            <a:srgbClr val="F58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8E1839A-E663-2F48-A358-79AE6CBBA172}"/>
              </a:ext>
            </a:extLst>
          </p:cNvPr>
          <p:cNvSpPr/>
          <p:nvPr/>
        </p:nvSpPr>
        <p:spPr>
          <a:xfrm>
            <a:off x="6003631" y="4840049"/>
            <a:ext cx="184730" cy="646331"/>
          </a:xfrm>
          <a:prstGeom prst="rect">
            <a:avLst/>
          </a:prstGeom>
        </p:spPr>
        <p:txBody>
          <a:bodyPr wrap="none">
            <a:spAutoFit/>
          </a:bodyPr>
          <a:lstStyle/>
          <a:p>
            <a:pPr algn="ctr"/>
            <a:endParaRPr lang="en-US" b="1" dirty="0">
              <a:solidFill>
                <a:srgbClr val="00BFD8"/>
              </a:solidFill>
            </a:endParaRPr>
          </a:p>
          <a:p>
            <a:pPr algn="ctr"/>
            <a:endParaRPr lang="en-US" b="1" dirty="0">
              <a:solidFill>
                <a:srgbClr val="00BFD8"/>
              </a:solidFill>
            </a:endParaRPr>
          </a:p>
        </p:txBody>
      </p:sp>
      <p:sp>
        <p:nvSpPr>
          <p:cNvPr id="12" name="Rectangle 11">
            <a:extLst>
              <a:ext uri="{FF2B5EF4-FFF2-40B4-BE49-F238E27FC236}">
                <a16:creationId xmlns:a16="http://schemas.microsoft.com/office/drawing/2014/main" xmlns="" id="{47457E27-BC16-054B-A41B-A5BEA4317A90}"/>
              </a:ext>
            </a:extLst>
          </p:cNvPr>
          <p:cNvSpPr/>
          <p:nvPr/>
        </p:nvSpPr>
        <p:spPr>
          <a:xfrm>
            <a:off x="0" y="-1680"/>
            <a:ext cx="10502900" cy="649379"/>
          </a:xfrm>
          <a:prstGeom prst="rect">
            <a:avLst/>
          </a:prstGeom>
          <a:solidFill>
            <a:srgbClr val="0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D35B5A26-76AA-BE45-947D-53ABC307A0CA}"/>
              </a:ext>
            </a:extLst>
          </p:cNvPr>
          <p:cNvSpPr txBox="1"/>
          <p:nvPr/>
        </p:nvSpPr>
        <p:spPr>
          <a:xfrm flipH="1">
            <a:off x="2384852" y="840598"/>
            <a:ext cx="7871253" cy="769441"/>
          </a:xfrm>
          <a:prstGeom prst="rect">
            <a:avLst/>
          </a:prstGeom>
          <a:noFill/>
        </p:spPr>
        <p:txBody>
          <a:bodyPr wrap="square" rtlCol="0">
            <a:spAutoFit/>
          </a:bodyPr>
          <a:lstStyle/>
          <a:p>
            <a:pPr algn="ctr"/>
            <a:r>
              <a:rPr lang="en-US" sz="4400" b="1" dirty="0">
                <a:solidFill>
                  <a:schemeClr val="tx1">
                    <a:lumMod val="85000"/>
                    <a:lumOff val="15000"/>
                  </a:schemeClr>
                </a:solidFill>
                <a:latin typeface="+mj-lt"/>
              </a:rPr>
              <a:t>Any questions?</a:t>
            </a:r>
            <a:endParaRPr lang="en-US" sz="3600" b="1" dirty="0">
              <a:solidFill>
                <a:srgbClr val="00BFD8"/>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2209800"/>
            <a:ext cx="23653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099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9F87A-4302-0D4E-B5F9-CEEB1E7041A9}"/>
              </a:ext>
            </a:extLst>
          </p:cNvPr>
          <p:cNvSpPr>
            <a:spLocks noGrp="1"/>
          </p:cNvSpPr>
          <p:nvPr>
            <p:ph type="title"/>
          </p:nvPr>
        </p:nvSpPr>
        <p:spPr>
          <a:xfrm>
            <a:off x="838200" y="2291461"/>
            <a:ext cx="10515600" cy="1325563"/>
          </a:xfrm>
        </p:spPr>
        <p:txBody>
          <a:bodyPr>
            <a:noAutofit/>
          </a:bodyPr>
          <a:lstStyle/>
          <a:p>
            <a:pPr algn="ctr"/>
            <a:r>
              <a:rPr lang="en-US" dirty="0"/>
              <a:t>Why do we want you to cut down energy use in schools</a:t>
            </a:r>
            <a:br>
              <a:rPr lang="en-US" dirty="0"/>
            </a:br>
            <a:r>
              <a:rPr lang="en-US" sz="6600" b="1" dirty="0">
                <a:solidFill>
                  <a:srgbClr val="F58F31"/>
                </a:solidFill>
              </a:rPr>
              <a:t>?</a:t>
            </a:r>
          </a:p>
        </p:txBody>
      </p:sp>
      <p:sp>
        <p:nvSpPr>
          <p:cNvPr id="4" name="Rectangle 3">
            <a:extLst>
              <a:ext uri="{FF2B5EF4-FFF2-40B4-BE49-F238E27FC236}">
                <a16:creationId xmlns:a16="http://schemas.microsoft.com/office/drawing/2014/main" xmlns="" id="{6C486C48-7B49-DC41-8BED-9D5078E3948A}"/>
              </a:ext>
            </a:extLst>
          </p:cNvPr>
          <p:cNvSpPr/>
          <p:nvPr/>
        </p:nvSpPr>
        <p:spPr>
          <a:xfrm>
            <a:off x="0" y="-1679"/>
            <a:ext cx="10502900" cy="623186"/>
          </a:xfrm>
          <a:prstGeom prst="rect">
            <a:avLst/>
          </a:prstGeom>
          <a:solidFill>
            <a:srgbClr val="0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37517FC6-0541-9D41-A82C-FA2AEB3127F0}"/>
              </a:ext>
            </a:extLst>
          </p:cNvPr>
          <p:cNvPicPr/>
          <p:nvPr/>
        </p:nvPicPr>
        <p:blipFill>
          <a:blip r:embed="rId2">
            <a:extLst>
              <a:ext uri="{28A0092B-C50C-407E-A947-70E740481C1C}">
                <a14:useLocalDpi xmlns:a14="http://schemas.microsoft.com/office/drawing/2010/main" val="0"/>
              </a:ext>
            </a:extLst>
          </a:blip>
          <a:stretch>
            <a:fillRect/>
          </a:stretch>
        </p:blipFill>
        <p:spPr>
          <a:xfrm>
            <a:off x="10502900" y="-1679"/>
            <a:ext cx="1689100" cy="623186"/>
          </a:xfrm>
          <a:prstGeom prst="rect">
            <a:avLst/>
          </a:prstGeom>
        </p:spPr>
      </p:pic>
      <p:sp>
        <p:nvSpPr>
          <p:cNvPr id="6" name="Rectangle 5">
            <a:extLst>
              <a:ext uri="{FF2B5EF4-FFF2-40B4-BE49-F238E27FC236}">
                <a16:creationId xmlns:a16="http://schemas.microsoft.com/office/drawing/2014/main" xmlns="" id="{18BC9FA9-AF2D-F74B-8A97-15168367DF30}"/>
              </a:ext>
            </a:extLst>
          </p:cNvPr>
          <p:cNvSpPr/>
          <p:nvPr/>
        </p:nvSpPr>
        <p:spPr>
          <a:xfrm>
            <a:off x="0" y="6176963"/>
            <a:ext cx="12192000" cy="814387"/>
          </a:xfrm>
          <a:prstGeom prst="rect">
            <a:avLst/>
          </a:prstGeom>
          <a:solidFill>
            <a:srgbClr val="F58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07C631C4-923C-EC4D-AB38-A41A78E535F6}"/>
              </a:ext>
            </a:extLst>
          </p:cNvPr>
          <p:cNvPicPr>
            <a:picLocks noChangeAspect="1"/>
          </p:cNvPicPr>
          <p:nvPr/>
        </p:nvPicPr>
        <p:blipFill>
          <a:blip r:embed="rId3"/>
          <a:stretch>
            <a:fillRect/>
          </a:stretch>
        </p:blipFill>
        <p:spPr>
          <a:xfrm>
            <a:off x="8872489" y="3181446"/>
            <a:ext cx="2366962" cy="2438688"/>
          </a:xfrm>
          <a:prstGeom prst="rect">
            <a:avLst/>
          </a:prstGeom>
        </p:spPr>
      </p:pic>
    </p:spTree>
    <p:extLst>
      <p:ext uri="{BB962C8B-B14F-4D97-AF65-F5344CB8AC3E}">
        <p14:creationId xmlns:p14="http://schemas.microsoft.com/office/powerpoint/2010/main" val="280469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9F87A-4302-0D4E-B5F9-CEEB1E7041A9}"/>
              </a:ext>
            </a:extLst>
          </p:cNvPr>
          <p:cNvSpPr>
            <a:spLocks noGrp="1"/>
          </p:cNvSpPr>
          <p:nvPr>
            <p:ph type="title"/>
          </p:nvPr>
        </p:nvSpPr>
        <p:spPr>
          <a:xfrm>
            <a:off x="723851" y="1178336"/>
            <a:ext cx="10515600" cy="1325563"/>
          </a:xfrm>
        </p:spPr>
        <p:txBody>
          <a:bodyPr>
            <a:noAutofit/>
          </a:bodyPr>
          <a:lstStyle/>
          <a:p>
            <a:pPr algn="ctr"/>
            <a:r>
              <a:rPr lang="en-US" b="1" dirty="0">
                <a:solidFill>
                  <a:schemeClr val="tx1">
                    <a:lumMod val="85000"/>
                    <a:lumOff val="15000"/>
                  </a:schemeClr>
                </a:solidFill>
              </a:rPr>
              <a:t>Energy in Schools addresses 3 big energy problems</a:t>
            </a:r>
            <a:br>
              <a:rPr lang="en-US" b="1" dirty="0">
                <a:solidFill>
                  <a:schemeClr val="tx1">
                    <a:lumMod val="85000"/>
                    <a:lumOff val="15000"/>
                  </a:schemeClr>
                </a:solidFill>
              </a:rPr>
            </a:br>
            <a:endParaRPr lang="en-US" b="1" dirty="0">
              <a:solidFill>
                <a:srgbClr val="F58F31"/>
              </a:solidFill>
            </a:endParaRPr>
          </a:p>
        </p:txBody>
      </p:sp>
      <p:sp>
        <p:nvSpPr>
          <p:cNvPr id="4" name="Rectangle 3">
            <a:extLst>
              <a:ext uri="{FF2B5EF4-FFF2-40B4-BE49-F238E27FC236}">
                <a16:creationId xmlns:a16="http://schemas.microsoft.com/office/drawing/2014/main" xmlns="" id="{6C486C48-7B49-DC41-8BED-9D5078E3948A}"/>
              </a:ext>
            </a:extLst>
          </p:cNvPr>
          <p:cNvSpPr/>
          <p:nvPr/>
        </p:nvSpPr>
        <p:spPr>
          <a:xfrm>
            <a:off x="0" y="-1679"/>
            <a:ext cx="10502900" cy="623186"/>
          </a:xfrm>
          <a:prstGeom prst="rect">
            <a:avLst/>
          </a:prstGeom>
          <a:solidFill>
            <a:srgbClr val="0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37517FC6-0541-9D41-A82C-FA2AEB3127F0}"/>
              </a:ext>
            </a:extLst>
          </p:cNvPr>
          <p:cNvPicPr/>
          <p:nvPr/>
        </p:nvPicPr>
        <p:blipFill>
          <a:blip r:embed="rId3">
            <a:extLst>
              <a:ext uri="{28A0092B-C50C-407E-A947-70E740481C1C}">
                <a14:useLocalDpi xmlns:a14="http://schemas.microsoft.com/office/drawing/2010/main" val="0"/>
              </a:ext>
            </a:extLst>
          </a:blip>
          <a:stretch>
            <a:fillRect/>
          </a:stretch>
        </p:blipFill>
        <p:spPr>
          <a:xfrm>
            <a:off x="10502900" y="-1679"/>
            <a:ext cx="1689100" cy="623186"/>
          </a:xfrm>
          <a:prstGeom prst="rect">
            <a:avLst/>
          </a:prstGeom>
        </p:spPr>
      </p:pic>
      <p:sp>
        <p:nvSpPr>
          <p:cNvPr id="6" name="Rectangle 5">
            <a:extLst>
              <a:ext uri="{FF2B5EF4-FFF2-40B4-BE49-F238E27FC236}">
                <a16:creationId xmlns:a16="http://schemas.microsoft.com/office/drawing/2014/main" xmlns="" id="{18BC9FA9-AF2D-F74B-8A97-15168367DF30}"/>
              </a:ext>
            </a:extLst>
          </p:cNvPr>
          <p:cNvSpPr/>
          <p:nvPr/>
        </p:nvSpPr>
        <p:spPr>
          <a:xfrm>
            <a:off x="0" y="6176963"/>
            <a:ext cx="12192000" cy="814387"/>
          </a:xfrm>
          <a:prstGeom prst="rect">
            <a:avLst/>
          </a:prstGeom>
          <a:solidFill>
            <a:srgbClr val="F58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532581D0-826D-4A4D-BD38-5108DA54136B}"/>
              </a:ext>
            </a:extLst>
          </p:cNvPr>
          <p:cNvSpPr/>
          <p:nvPr/>
        </p:nvSpPr>
        <p:spPr>
          <a:xfrm>
            <a:off x="1755140" y="2692271"/>
            <a:ext cx="8747760" cy="1969770"/>
          </a:xfrm>
          <a:prstGeom prst="rect">
            <a:avLst/>
          </a:prstGeom>
        </p:spPr>
        <p:txBody>
          <a:bodyPr wrap="square">
            <a:spAutoFit/>
          </a:bodyPr>
          <a:lstStyle/>
          <a:p>
            <a:pPr marL="457200" indent="-457200">
              <a:spcAft>
                <a:spcPts val="600"/>
              </a:spcAft>
              <a:buClr>
                <a:srgbClr val="F58F31"/>
              </a:buClr>
              <a:buFont typeface="Arial" panose="020B0604020202020204" pitchFamily="34" charset="0"/>
              <a:buChar char="•"/>
            </a:pPr>
            <a:r>
              <a:rPr lang="en-GB" sz="2800" dirty="0"/>
              <a:t>Climate change</a:t>
            </a:r>
          </a:p>
          <a:p>
            <a:pPr marL="457200" indent="-457200">
              <a:spcAft>
                <a:spcPts val="600"/>
              </a:spcAft>
              <a:buClr>
                <a:srgbClr val="F58F31"/>
              </a:buClr>
              <a:buFont typeface="Arial" panose="020B0604020202020204" pitchFamily="34" charset="0"/>
              <a:buChar char="•"/>
            </a:pPr>
            <a:r>
              <a:rPr lang="en-GB" sz="2800" dirty="0"/>
              <a:t>School it too cold/hot/light/dark/stuffy </a:t>
            </a:r>
            <a:r>
              <a:rPr lang="en-GB" sz="2800" dirty="0">
                <a:solidFill>
                  <a:srgbClr val="F58F31"/>
                </a:solidFill>
              </a:rPr>
              <a:t>→</a:t>
            </a:r>
            <a:r>
              <a:rPr lang="en-GB" sz="2800" dirty="0"/>
              <a:t> harder to learn</a:t>
            </a:r>
          </a:p>
          <a:p>
            <a:pPr marL="457200" lvl="0" indent="-457200">
              <a:spcAft>
                <a:spcPts val="600"/>
              </a:spcAft>
              <a:buClr>
                <a:srgbClr val="F58F31"/>
              </a:buClr>
              <a:buFont typeface="Arial" panose="020B0604020202020204" pitchFamily="34" charset="0"/>
              <a:buChar char="•"/>
            </a:pPr>
            <a:r>
              <a:rPr lang="en-GB" sz="2800" dirty="0"/>
              <a:t>High school fuel bills </a:t>
            </a:r>
            <a:r>
              <a:rPr lang="en-GB" sz="2800" dirty="0">
                <a:solidFill>
                  <a:srgbClr val="F58F31"/>
                </a:solidFill>
              </a:rPr>
              <a:t>→</a:t>
            </a:r>
            <a:r>
              <a:rPr lang="en-GB" sz="2800" dirty="0"/>
              <a:t> less money for other stuff</a:t>
            </a:r>
          </a:p>
        </p:txBody>
      </p:sp>
    </p:spTree>
    <p:extLst>
      <p:ext uri="{BB962C8B-B14F-4D97-AF65-F5344CB8AC3E}">
        <p14:creationId xmlns:p14="http://schemas.microsoft.com/office/powerpoint/2010/main" val="111592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B001E6-6FCE-6648-83C2-8B790B420E9D}"/>
              </a:ext>
            </a:extLst>
          </p:cNvPr>
          <p:cNvPicPr/>
          <p:nvPr/>
        </p:nvPicPr>
        <p:blipFill>
          <a:blip r:embed="rId2">
            <a:extLst>
              <a:ext uri="{28A0092B-C50C-407E-A947-70E740481C1C}">
                <a14:useLocalDpi xmlns:a14="http://schemas.microsoft.com/office/drawing/2010/main" val="0"/>
              </a:ext>
            </a:extLst>
          </a:blip>
          <a:stretch>
            <a:fillRect/>
          </a:stretch>
        </p:blipFill>
        <p:spPr>
          <a:xfrm>
            <a:off x="10502900" y="0"/>
            <a:ext cx="1689100" cy="647700"/>
          </a:xfrm>
          <a:prstGeom prst="rect">
            <a:avLst/>
          </a:prstGeom>
        </p:spPr>
      </p:pic>
      <p:sp>
        <p:nvSpPr>
          <p:cNvPr id="8" name="Rectangle 7">
            <a:extLst>
              <a:ext uri="{FF2B5EF4-FFF2-40B4-BE49-F238E27FC236}">
                <a16:creationId xmlns:a16="http://schemas.microsoft.com/office/drawing/2014/main" xmlns="" id="{84A72191-6E2B-F244-AD10-A67509957C79}"/>
              </a:ext>
            </a:extLst>
          </p:cNvPr>
          <p:cNvSpPr/>
          <p:nvPr/>
        </p:nvSpPr>
        <p:spPr>
          <a:xfrm>
            <a:off x="0" y="6176963"/>
            <a:ext cx="12192000" cy="814387"/>
          </a:xfrm>
          <a:prstGeom prst="rect">
            <a:avLst/>
          </a:prstGeom>
          <a:solidFill>
            <a:srgbClr val="F58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8E1839A-E663-2F48-A358-79AE6CBBA172}"/>
              </a:ext>
            </a:extLst>
          </p:cNvPr>
          <p:cNvSpPr/>
          <p:nvPr/>
        </p:nvSpPr>
        <p:spPr>
          <a:xfrm>
            <a:off x="6003631" y="4840049"/>
            <a:ext cx="184730" cy="646331"/>
          </a:xfrm>
          <a:prstGeom prst="rect">
            <a:avLst/>
          </a:prstGeom>
        </p:spPr>
        <p:txBody>
          <a:bodyPr wrap="none">
            <a:spAutoFit/>
          </a:bodyPr>
          <a:lstStyle/>
          <a:p>
            <a:pPr algn="ctr"/>
            <a:endParaRPr lang="en-US" b="1" dirty="0">
              <a:solidFill>
                <a:srgbClr val="00BFD8"/>
              </a:solidFill>
            </a:endParaRPr>
          </a:p>
          <a:p>
            <a:pPr algn="ctr"/>
            <a:endParaRPr lang="en-US" b="1" dirty="0">
              <a:solidFill>
                <a:srgbClr val="00BFD8"/>
              </a:solidFill>
            </a:endParaRPr>
          </a:p>
        </p:txBody>
      </p:sp>
      <p:sp>
        <p:nvSpPr>
          <p:cNvPr id="12" name="Rectangle 11">
            <a:extLst>
              <a:ext uri="{FF2B5EF4-FFF2-40B4-BE49-F238E27FC236}">
                <a16:creationId xmlns:a16="http://schemas.microsoft.com/office/drawing/2014/main" xmlns="" id="{47457E27-BC16-054B-A41B-A5BEA4317A90}"/>
              </a:ext>
            </a:extLst>
          </p:cNvPr>
          <p:cNvSpPr/>
          <p:nvPr/>
        </p:nvSpPr>
        <p:spPr>
          <a:xfrm>
            <a:off x="0" y="-1680"/>
            <a:ext cx="10502900" cy="649379"/>
          </a:xfrm>
          <a:prstGeom prst="rect">
            <a:avLst/>
          </a:prstGeom>
          <a:solidFill>
            <a:srgbClr val="0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imate Change PSA by RBDario on DeviantArt">
            <a:extLst>
              <a:ext uri="{FF2B5EF4-FFF2-40B4-BE49-F238E27FC236}">
                <a16:creationId xmlns:a16="http://schemas.microsoft.com/office/drawing/2014/main" xmlns="" id="{1A85B86F-9AEB-FF44-868D-40E1A1CB32AF}"/>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8242300" y="3154145"/>
            <a:ext cx="3492500" cy="2540000"/>
          </a:xfrm>
          <a:prstGeom prst="rect">
            <a:avLst/>
          </a:prstGeom>
        </p:spPr>
      </p:pic>
      <p:pic>
        <p:nvPicPr>
          <p:cNvPr id="9" name="Picture 8" descr="save the planet fb - FAMVIN NewsEN">
            <a:extLst>
              <a:ext uri="{FF2B5EF4-FFF2-40B4-BE49-F238E27FC236}">
                <a16:creationId xmlns:a16="http://schemas.microsoft.com/office/drawing/2014/main" xmlns="" id="{7AD4B9CC-8B5A-FA48-89CA-8B61539CFDD1}"/>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457200" y="897577"/>
            <a:ext cx="6053063" cy="3177858"/>
          </a:xfrm>
          <a:prstGeom prst="rect">
            <a:avLst/>
          </a:prstGeom>
        </p:spPr>
      </p:pic>
      <p:sp>
        <p:nvSpPr>
          <p:cNvPr id="11" name="TextBox 10">
            <a:extLst>
              <a:ext uri="{FF2B5EF4-FFF2-40B4-BE49-F238E27FC236}">
                <a16:creationId xmlns:a16="http://schemas.microsoft.com/office/drawing/2014/main" xmlns="" id="{06DE8153-1FC3-074E-997C-42346D216F98}"/>
              </a:ext>
            </a:extLst>
          </p:cNvPr>
          <p:cNvSpPr txBox="1"/>
          <p:nvPr/>
        </p:nvSpPr>
        <p:spPr>
          <a:xfrm>
            <a:off x="10833218" y="6703428"/>
            <a:ext cx="1358782" cy="507831"/>
          </a:xfrm>
          <a:prstGeom prst="rect">
            <a:avLst/>
          </a:prstGeom>
          <a:noFill/>
        </p:spPr>
        <p:txBody>
          <a:bodyPr wrap="square" rtlCol="0">
            <a:spAutoFit/>
          </a:bodyPr>
          <a:lstStyle/>
          <a:p>
            <a:r>
              <a:rPr lang="en-US" sz="900">
                <a:hlinkClick r:id="rId6" tooltip="https://famvin.org/en/2016/08/25/save-the-planet/save-the-planet-fb/"/>
              </a:rPr>
              <a:t>This Photo</a:t>
            </a:r>
            <a:r>
              <a:rPr lang="en-US" sz="900"/>
              <a:t> by Unknown Author is licensed under </a:t>
            </a:r>
            <a:r>
              <a:rPr lang="en-US" sz="900">
                <a:hlinkClick r:id="rId7" tooltip="https://creativecommons.org/licenses/by/3.0/"/>
              </a:rPr>
              <a:t>CC BY</a:t>
            </a:r>
            <a:endParaRPr lang="en-US" sz="900"/>
          </a:p>
        </p:txBody>
      </p:sp>
    </p:spTree>
    <p:extLst>
      <p:ext uri="{BB962C8B-B14F-4D97-AF65-F5344CB8AC3E}">
        <p14:creationId xmlns:p14="http://schemas.microsoft.com/office/powerpoint/2010/main" val="360411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B001E6-6FCE-6648-83C2-8B790B420E9D}"/>
              </a:ext>
            </a:extLst>
          </p:cNvPr>
          <p:cNvPicPr/>
          <p:nvPr/>
        </p:nvPicPr>
        <p:blipFill>
          <a:blip r:embed="rId3">
            <a:extLst>
              <a:ext uri="{28A0092B-C50C-407E-A947-70E740481C1C}">
                <a14:useLocalDpi xmlns:a14="http://schemas.microsoft.com/office/drawing/2010/main" val="0"/>
              </a:ext>
            </a:extLst>
          </a:blip>
          <a:stretch>
            <a:fillRect/>
          </a:stretch>
        </p:blipFill>
        <p:spPr>
          <a:xfrm>
            <a:off x="10502900" y="0"/>
            <a:ext cx="1689100" cy="647700"/>
          </a:xfrm>
          <a:prstGeom prst="rect">
            <a:avLst/>
          </a:prstGeom>
        </p:spPr>
      </p:pic>
      <p:sp>
        <p:nvSpPr>
          <p:cNvPr id="8" name="Rectangle 7">
            <a:extLst>
              <a:ext uri="{FF2B5EF4-FFF2-40B4-BE49-F238E27FC236}">
                <a16:creationId xmlns:a16="http://schemas.microsoft.com/office/drawing/2014/main" xmlns="" id="{84A72191-6E2B-F244-AD10-A67509957C79}"/>
              </a:ext>
            </a:extLst>
          </p:cNvPr>
          <p:cNvSpPr/>
          <p:nvPr/>
        </p:nvSpPr>
        <p:spPr>
          <a:xfrm>
            <a:off x="0" y="6176963"/>
            <a:ext cx="12192000" cy="814387"/>
          </a:xfrm>
          <a:prstGeom prst="rect">
            <a:avLst/>
          </a:prstGeom>
          <a:solidFill>
            <a:srgbClr val="F58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8E1839A-E663-2F48-A358-79AE6CBBA172}"/>
              </a:ext>
            </a:extLst>
          </p:cNvPr>
          <p:cNvSpPr/>
          <p:nvPr/>
        </p:nvSpPr>
        <p:spPr>
          <a:xfrm>
            <a:off x="6003631" y="4840049"/>
            <a:ext cx="184730" cy="646331"/>
          </a:xfrm>
          <a:prstGeom prst="rect">
            <a:avLst/>
          </a:prstGeom>
        </p:spPr>
        <p:txBody>
          <a:bodyPr wrap="none">
            <a:spAutoFit/>
          </a:bodyPr>
          <a:lstStyle/>
          <a:p>
            <a:pPr algn="ctr"/>
            <a:endParaRPr lang="en-US" b="1" dirty="0">
              <a:solidFill>
                <a:srgbClr val="00BFD8"/>
              </a:solidFill>
            </a:endParaRPr>
          </a:p>
          <a:p>
            <a:pPr algn="ctr"/>
            <a:endParaRPr lang="en-US" b="1" dirty="0">
              <a:solidFill>
                <a:srgbClr val="00BFD8"/>
              </a:solidFill>
            </a:endParaRPr>
          </a:p>
        </p:txBody>
      </p:sp>
      <p:sp>
        <p:nvSpPr>
          <p:cNvPr id="12" name="Rectangle 11">
            <a:extLst>
              <a:ext uri="{FF2B5EF4-FFF2-40B4-BE49-F238E27FC236}">
                <a16:creationId xmlns:a16="http://schemas.microsoft.com/office/drawing/2014/main" xmlns="" id="{47457E27-BC16-054B-A41B-A5BEA4317A90}"/>
              </a:ext>
            </a:extLst>
          </p:cNvPr>
          <p:cNvSpPr/>
          <p:nvPr/>
        </p:nvSpPr>
        <p:spPr>
          <a:xfrm>
            <a:off x="0" y="-1680"/>
            <a:ext cx="10502900" cy="649379"/>
          </a:xfrm>
          <a:prstGeom prst="rect">
            <a:avLst/>
          </a:prstGeom>
          <a:solidFill>
            <a:srgbClr val="0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E3F76000-59F2-C745-AFA4-C1089C5AE511}"/>
              </a:ext>
            </a:extLst>
          </p:cNvPr>
          <p:cNvSpPr/>
          <p:nvPr/>
        </p:nvSpPr>
        <p:spPr>
          <a:xfrm>
            <a:off x="3547872" y="2398699"/>
            <a:ext cx="6096000" cy="1200329"/>
          </a:xfrm>
          <a:prstGeom prst="rect">
            <a:avLst/>
          </a:prstGeom>
        </p:spPr>
        <p:txBody>
          <a:bodyPr>
            <a:spAutoFit/>
          </a:bodyPr>
          <a:lstStyle/>
          <a:p>
            <a:r>
              <a:rPr lang="en-GB" dirty="0">
                <a:solidFill>
                  <a:srgbClr val="222222"/>
                </a:solidFill>
                <a:latin typeface="arial" panose="020B0604020202020204" pitchFamily="34" charset="0"/>
              </a:rPr>
              <a:t>“Unless someone like you cares a whole awful lot, Nothing is going to get better. It's not.”</a:t>
            </a:r>
            <a:r>
              <a:rPr lang="en-GB" dirty="0"/>
              <a:t> </a:t>
            </a:r>
          </a:p>
          <a:p>
            <a:endParaRPr lang="en-GB" dirty="0"/>
          </a:p>
          <a:p>
            <a:r>
              <a:rPr lang="en-GB" dirty="0"/>
              <a:t>The </a:t>
            </a:r>
            <a:r>
              <a:rPr lang="en-GB" b="1" dirty="0"/>
              <a:t>Lorax</a:t>
            </a:r>
            <a:r>
              <a:rPr lang="en-GB" dirty="0"/>
              <a:t> by </a:t>
            </a:r>
            <a:r>
              <a:rPr lang="en-GB" dirty="0" err="1"/>
              <a:t>Dr.</a:t>
            </a:r>
            <a:r>
              <a:rPr lang="en-GB" dirty="0"/>
              <a:t> Seuss</a:t>
            </a:r>
            <a:endParaRPr lang="en-US" dirty="0"/>
          </a:p>
        </p:txBody>
      </p:sp>
      <p:pic>
        <p:nvPicPr>
          <p:cNvPr id="16" name="Picture 15" descr="Dr.Seuss: El Lorax">
            <a:extLst>
              <a:ext uri="{FF2B5EF4-FFF2-40B4-BE49-F238E27FC236}">
                <a16:creationId xmlns:a16="http://schemas.microsoft.com/office/drawing/2014/main" xmlns="" id="{D52B514D-31E3-E744-9AD8-E7B661EB4B60}"/>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8509762" y="3062706"/>
            <a:ext cx="2548128" cy="2768966"/>
          </a:xfrm>
          <a:prstGeom prst="rect">
            <a:avLst/>
          </a:prstGeom>
        </p:spPr>
      </p:pic>
      <p:sp>
        <p:nvSpPr>
          <p:cNvPr id="17" name="TextBox 16">
            <a:extLst>
              <a:ext uri="{FF2B5EF4-FFF2-40B4-BE49-F238E27FC236}">
                <a16:creationId xmlns:a16="http://schemas.microsoft.com/office/drawing/2014/main" xmlns="" id="{851028B8-8AA9-164C-BFD5-2B4689D6177A}"/>
              </a:ext>
            </a:extLst>
          </p:cNvPr>
          <p:cNvSpPr txBox="1"/>
          <p:nvPr/>
        </p:nvSpPr>
        <p:spPr>
          <a:xfrm>
            <a:off x="11565902" y="6159260"/>
            <a:ext cx="626098" cy="1338828"/>
          </a:xfrm>
          <a:prstGeom prst="rect">
            <a:avLst/>
          </a:prstGeom>
          <a:noFill/>
        </p:spPr>
        <p:txBody>
          <a:bodyPr wrap="square" rtlCol="0">
            <a:spAutoFit/>
          </a:bodyPr>
          <a:lstStyle/>
          <a:p>
            <a:r>
              <a:rPr lang="en-US" sz="900">
                <a:hlinkClick r:id="rId5" tooltip="http://sallyvanwho.blogspot.com/2013/03/el-lorax.html"/>
              </a:rPr>
              <a:t>This Photo</a:t>
            </a:r>
            <a:r>
              <a:rPr lang="en-US" sz="900"/>
              <a:t> by Unknown Author is licensed under </a:t>
            </a:r>
            <a:r>
              <a:rPr lang="en-US" sz="900">
                <a:hlinkClick r:id="rId6" tooltip="https://creativecommons.org/licenses/by-nc-nd/3.0/"/>
              </a:rPr>
              <a:t>CC BY-NC-ND</a:t>
            </a:r>
            <a:endParaRPr lang="en-US" sz="900"/>
          </a:p>
        </p:txBody>
      </p:sp>
      <p:pic>
        <p:nvPicPr>
          <p:cNvPr id="19" name="Picture 18" descr="The Lorax, The Economy, and Environmental Problems">
            <a:extLst>
              <a:ext uri="{FF2B5EF4-FFF2-40B4-BE49-F238E27FC236}">
                <a16:creationId xmlns:a16="http://schemas.microsoft.com/office/drawing/2014/main" xmlns="" id="{F257ADA2-DADA-084C-9A76-BD2186911B99}"/>
              </a:ext>
            </a:extLst>
          </p:cNvPr>
          <p:cNvPicPr>
            <a:picLocks noChangeAspect="1"/>
          </p:cNvPicPr>
          <p:nvPr/>
        </p:nvPicPr>
        <p:blipFill>
          <a:blip r:embed="rId7">
            <a:extLst>
              <a:ext uri="{837473B0-CC2E-450A-ABE3-18F120FF3D39}">
                <a1611:picAttrSrcUrl xmlns:a1611="http://schemas.microsoft.com/office/drawing/2016/11/main" xmlns="" r:id="rId8"/>
              </a:ext>
            </a:extLst>
          </a:blip>
          <a:stretch>
            <a:fillRect/>
          </a:stretch>
        </p:blipFill>
        <p:spPr>
          <a:xfrm>
            <a:off x="336550" y="903035"/>
            <a:ext cx="2070100" cy="2882900"/>
          </a:xfrm>
          <a:prstGeom prst="rect">
            <a:avLst/>
          </a:prstGeom>
        </p:spPr>
      </p:pic>
    </p:spTree>
    <p:extLst>
      <p:ext uri="{BB962C8B-B14F-4D97-AF65-F5344CB8AC3E}">
        <p14:creationId xmlns:p14="http://schemas.microsoft.com/office/powerpoint/2010/main" val="416351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B001E6-6FCE-6648-83C2-8B790B420E9D}"/>
              </a:ext>
            </a:extLst>
          </p:cNvPr>
          <p:cNvPicPr/>
          <p:nvPr/>
        </p:nvPicPr>
        <p:blipFill>
          <a:blip r:embed="rId3">
            <a:extLst>
              <a:ext uri="{28A0092B-C50C-407E-A947-70E740481C1C}">
                <a14:useLocalDpi xmlns:a14="http://schemas.microsoft.com/office/drawing/2010/main" val="0"/>
              </a:ext>
            </a:extLst>
          </a:blip>
          <a:stretch>
            <a:fillRect/>
          </a:stretch>
        </p:blipFill>
        <p:spPr>
          <a:xfrm>
            <a:off x="10502900" y="0"/>
            <a:ext cx="1689100" cy="647700"/>
          </a:xfrm>
          <a:prstGeom prst="rect">
            <a:avLst/>
          </a:prstGeom>
        </p:spPr>
      </p:pic>
      <p:sp>
        <p:nvSpPr>
          <p:cNvPr id="8" name="Rectangle 7">
            <a:extLst>
              <a:ext uri="{FF2B5EF4-FFF2-40B4-BE49-F238E27FC236}">
                <a16:creationId xmlns:a16="http://schemas.microsoft.com/office/drawing/2014/main" xmlns="" id="{84A72191-6E2B-F244-AD10-A67509957C79}"/>
              </a:ext>
            </a:extLst>
          </p:cNvPr>
          <p:cNvSpPr/>
          <p:nvPr/>
        </p:nvSpPr>
        <p:spPr>
          <a:xfrm>
            <a:off x="0" y="6176963"/>
            <a:ext cx="12192000" cy="814387"/>
          </a:xfrm>
          <a:prstGeom prst="rect">
            <a:avLst/>
          </a:prstGeom>
          <a:solidFill>
            <a:srgbClr val="F58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8E1839A-E663-2F48-A358-79AE6CBBA172}"/>
              </a:ext>
            </a:extLst>
          </p:cNvPr>
          <p:cNvSpPr/>
          <p:nvPr/>
        </p:nvSpPr>
        <p:spPr>
          <a:xfrm>
            <a:off x="6003631" y="4840049"/>
            <a:ext cx="184730" cy="646331"/>
          </a:xfrm>
          <a:prstGeom prst="rect">
            <a:avLst/>
          </a:prstGeom>
        </p:spPr>
        <p:txBody>
          <a:bodyPr wrap="none">
            <a:spAutoFit/>
          </a:bodyPr>
          <a:lstStyle/>
          <a:p>
            <a:pPr algn="ctr"/>
            <a:endParaRPr lang="en-US" b="1" dirty="0">
              <a:solidFill>
                <a:srgbClr val="00BFD8"/>
              </a:solidFill>
            </a:endParaRPr>
          </a:p>
          <a:p>
            <a:pPr algn="ctr"/>
            <a:endParaRPr lang="en-US" b="1" dirty="0">
              <a:solidFill>
                <a:srgbClr val="00BFD8"/>
              </a:solidFill>
            </a:endParaRPr>
          </a:p>
        </p:txBody>
      </p:sp>
      <p:sp>
        <p:nvSpPr>
          <p:cNvPr id="12" name="Rectangle 11">
            <a:extLst>
              <a:ext uri="{FF2B5EF4-FFF2-40B4-BE49-F238E27FC236}">
                <a16:creationId xmlns:a16="http://schemas.microsoft.com/office/drawing/2014/main" xmlns="" id="{47457E27-BC16-054B-A41B-A5BEA4317A90}"/>
              </a:ext>
            </a:extLst>
          </p:cNvPr>
          <p:cNvSpPr/>
          <p:nvPr/>
        </p:nvSpPr>
        <p:spPr>
          <a:xfrm>
            <a:off x="0" y="-1680"/>
            <a:ext cx="10502900" cy="649379"/>
          </a:xfrm>
          <a:prstGeom prst="rect">
            <a:avLst/>
          </a:prstGeom>
          <a:solidFill>
            <a:srgbClr val="0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mall Actions = Big Changes on Vimeo">
            <a:extLst>
              <a:ext uri="{FF2B5EF4-FFF2-40B4-BE49-F238E27FC236}">
                <a16:creationId xmlns:a16="http://schemas.microsoft.com/office/drawing/2014/main" xmlns="" id="{17A665CD-6641-084F-8B86-61171609299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4109720" y="3031104"/>
            <a:ext cx="3972560" cy="2236724"/>
          </a:xfrm>
          <a:prstGeom prst="rect">
            <a:avLst/>
          </a:prstGeom>
        </p:spPr>
      </p:pic>
      <p:sp>
        <p:nvSpPr>
          <p:cNvPr id="2" name="TextBox 1">
            <a:extLst>
              <a:ext uri="{FF2B5EF4-FFF2-40B4-BE49-F238E27FC236}">
                <a16:creationId xmlns:a16="http://schemas.microsoft.com/office/drawing/2014/main" xmlns="" id="{D5FB2877-CFCE-504E-8D4E-E6D691F3CBCF}"/>
              </a:ext>
            </a:extLst>
          </p:cNvPr>
          <p:cNvSpPr txBox="1"/>
          <p:nvPr/>
        </p:nvSpPr>
        <p:spPr>
          <a:xfrm>
            <a:off x="1502410" y="833559"/>
            <a:ext cx="9845040" cy="1446550"/>
          </a:xfrm>
          <a:prstGeom prst="rect">
            <a:avLst/>
          </a:prstGeom>
          <a:noFill/>
        </p:spPr>
        <p:txBody>
          <a:bodyPr wrap="square" rtlCol="0">
            <a:spAutoFit/>
          </a:bodyPr>
          <a:lstStyle/>
          <a:p>
            <a:pPr algn="ctr"/>
            <a:r>
              <a:rPr lang="en-GB" sz="4400" b="1" dirty="0">
                <a:latin typeface="+mj-lt"/>
              </a:rPr>
              <a:t>How can we cut energy waste energy in school? </a:t>
            </a:r>
            <a:endParaRPr lang="en-US" sz="4400" b="1" dirty="0">
              <a:latin typeface="+mj-lt"/>
            </a:endParaRPr>
          </a:p>
        </p:txBody>
      </p:sp>
    </p:spTree>
    <p:extLst>
      <p:ext uri="{BB962C8B-B14F-4D97-AF65-F5344CB8AC3E}">
        <p14:creationId xmlns:p14="http://schemas.microsoft.com/office/powerpoint/2010/main" val="362927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B001E6-6FCE-6648-83C2-8B790B420E9D}"/>
              </a:ext>
            </a:extLst>
          </p:cNvPr>
          <p:cNvPicPr/>
          <p:nvPr/>
        </p:nvPicPr>
        <p:blipFill>
          <a:blip r:embed="rId3">
            <a:extLst>
              <a:ext uri="{28A0092B-C50C-407E-A947-70E740481C1C}">
                <a14:useLocalDpi xmlns:a14="http://schemas.microsoft.com/office/drawing/2010/main" val="0"/>
              </a:ext>
            </a:extLst>
          </a:blip>
          <a:stretch>
            <a:fillRect/>
          </a:stretch>
        </p:blipFill>
        <p:spPr>
          <a:xfrm>
            <a:off x="10502900" y="0"/>
            <a:ext cx="1689100" cy="647700"/>
          </a:xfrm>
          <a:prstGeom prst="rect">
            <a:avLst/>
          </a:prstGeom>
        </p:spPr>
      </p:pic>
      <p:sp>
        <p:nvSpPr>
          <p:cNvPr id="8" name="Rectangle 7">
            <a:extLst>
              <a:ext uri="{FF2B5EF4-FFF2-40B4-BE49-F238E27FC236}">
                <a16:creationId xmlns:a16="http://schemas.microsoft.com/office/drawing/2014/main" xmlns="" id="{84A72191-6E2B-F244-AD10-A67509957C79}"/>
              </a:ext>
            </a:extLst>
          </p:cNvPr>
          <p:cNvSpPr/>
          <p:nvPr/>
        </p:nvSpPr>
        <p:spPr>
          <a:xfrm>
            <a:off x="0" y="6176963"/>
            <a:ext cx="12192000" cy="814387"/>
          </a:xfrm>
          <a:prstGeom prst="rect">
            <a:avLst/>
          </a:prstGeom>
          <a:solidFill>
            <a:srgbClr val="F58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8E1839A-E663-2F48-A358-79AE6CBBA172}"/>
              </a:ext>
            </a:extLst>
          </p:cNvPr>
          <p:cNvSpPr/>
          <p:nvPr/>
        </p:nvSpPr>
        <p:spPr>
          <a:xfrm>
            <a:off x="6003631" y="4840049"/>
            <a:ext cx="184730" cy="646331"/>
          </a:xfrm>
          <a:prstGeom prst="rect">
            <a:avLst/>
          </a:prstGeom>
        </p:spPr>
        <p:txBody>
          <a:bodyPr wrap="none">
            <a:spAutoFit/>
          </a:bodyPr>
          <a:lstStyle/>
          <a:p>
            <a:pPr algn="ctr"/>
            <a:endParaRPr lang="en-US" b="1" dirty="0">
              <a:solidFill>
                <a:srgbClr val="00BFD8"/>
              </a:solidFill>
            </a:endParaRPr>
          </a:p>
          <a:p>
            <a:pPr algn="ctr"/>
            <a:endParaRPr lang="en-US" b="1" dirty="0">
              <a:solidFill>
                <a:srgbClr val="00BFD8"/>
              </a:solidFill>
            </a:endParaRPr>
          </a:p>
        </p:txBody>
      </p:sp>
      <p:sp>
        <p:nvSpPr>
          <p:cNvPr id="12" name="Rectangle 11">
            <a:extLst>
              <a:ext uri="{FF2B5EF4-FFF2-40B4-BE49-F238E27FC236}">
                <a16:creationId xmlns:a16="http://schemas.microsoft.com/office/drawing/2014/main" xmlns="" id="{47457E27-BC16-054B-A41B-A5BEA4317A90}"/>
              </a:ext>
            </a:extLst>
          </p:cNvPr>
          <p:cNvSpPr/>
          <p:nvPr/>
        </p:nvSpPr>
        <p:spPr>
          <a:xfrm>
            <a:off x="0" y="-1680"/>
            <a:ext cx="10502900" cy="649379"/>
          </a:xfrm>
          <a:prstGeom prst="rect">
            <a:avLst/>
          </a:prstGeom>
          <a:solidFill>
            <a:srgbClr val="0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D5FB2877-CFCE-504E-8D4E-E6D691F3CBCF}"/>
              </a:ext>
            </a:extLst>
          </p:cNvPr>
          <p:cNvSpPr txBox="1"/>
          <p:nvPr/>
        </p:nvSpPr>
        <p:spPr>
          <a:xfrm>
            <a:off x="1502410" y="833559"/>
            <a:ext cx="9845040" cy="1446550"/>
          </a:xfrm>
          <a:prstGeom prst="rect">
            <a:avLst/>
          </a:prstGeom>
          <a:noFill/>
        </p:spPr>
        <p:txBody>
          <a:bodyPr wrap="square" rtlCol="0">
            <a:spAutoFit/>
          </a:bodyPr>
          <a:lstStyle/>
          <a:p>
            <a:pPr algn="ctr"/>
            <a:r>
              <a:rPr lang="en-US" sz="4400" b="1" dirty="0">
                <a:latin typeface="+mj-lt"/>
              </a:rPr>
              <a:t>Energy In Schools Dashboard</a:t>
            </a:r>
          </a:p>
          <a:p>
            <a:pPr algn="ctr"/>
            <a:endParaRPr lang="en-US" sz="4400" b="1" dirty="0">
              <a:latin typeface="+mj-lt"/>
            </a:endParaRPr>
          </a:p>
        </p:txBody>
      </p:sp>
      <p:pic>
        <p:nvPicPr>
          <p:cNvPr id="9" name="Picture 8">
            <a:extLst>
              <a:ext uri="{FF2B5EF4-FFF2-40B4-BE49-F238E27FC236}">
                <a16:creationId xmlns:a16="http://schemas.microsoft.com/office/drawing/2014/main" xmlns="" id="{5902577B-5BFF-F94F-B9B6-11064EC2BBA6}"/>
              </a:ext>
            </a:extLst>
          </p:cNvPr>
          <p:cNvPicPr>
            <a:picLocks noChangeAspect="1"/>
          </p:cNvPicPr>
          <p:nvPr/>
        </p:nvPicPr>
        <p:blipFill>
          <a:blip r:embed="rId4"/>
          <a:stretch>
            <a:fillRect/>
          </a:stretch>
        </p:blipFill>
        <p:spPr>
          <a:xfrm>
            <a:off x="9506109" y="2105865"/>
            <a:ext cx="2366962" cy="2438688"/>
          </a:xfrm>
          <a:prstGeom prst="rect">
            <a:avLst/>
          </a:prstGeom>
        </p:spPr>
      </p:pic>
      <p:pic>
        <p:nvPicPr>
          <p:cNvPr id="11" name="Picture 10">
            <a:extLst>
              <a:ext uri="{FF2B5EF4-FFF2-40B4-BE49-F238E27FC236}">
                <a16:creationId xmlns:a16="http://schemas.microsoft.com/office/drawing/2014/main" xmlns="" id="{83B8DA1D-A0BC-104B-9C5B-C5E9100B585C}"/>
              </a:ext>
            </a:extLst>
          </p:cNvPr>
          <p:cNvPicPr/>
          <p:nvPr/>
        </p:nvPicPr>
        <p:blipFill>
          <a:blip r:embed="rId5">
            <a:extLst>
              <a:ext uri="{28A0092B-C50C-407E-A947-70E740481C1C}">
                <a14:useLocalDpi xmlns:a14="http://schemas.microsoft.com/office/drawing/2010/main" val="0"/>
              </a:ext>
            </a:extLst>
          </a:blip>
          <a:stretch>
            <a:fillRect/>
          </a:stretch>
        </p:blipFill>
        <p:spPr>
          <a:xfrm>
            <a:off x="743480" y="2465968"/>
            <a:ext cx="1182624" cy="1732624"/>
          </a:xfrm>
          <a:prstGeom prst="rect">
            <a:avLst/>
          </a:prstGeom>
        </p:spPr>
      </p:pic>
    </p:spTree>
    <p:extLst>
      <p:ext uri="{BB962C8B-B14F-4D97-AF65-F5344CB8AC3E}">
        <p14:creationId xmlns:p14="http://schemas.microsoft.com/office/powerpoint/2010/main" val="214876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B001E6-6FCE-6648-83C2-8B790B420E9D}"/>
              </a:ext>
            </a:extLst>
          </p:cNvPr>
          <p:cNvPicPr/>
          <p:nvPr/>
        </p:nvPicPr>
        <p:blipFill>
          <a:blip r:embed="rId3">
            <a:extLst>
              <a:ext uri="{28A0092B-C50C-407E-A947-70E740481C1C}">
                <a14:useLocalDpi xmlns:a14="http://schemas.microsoft.com/office/drawing/2010/main" val="0"/>
              </a:ext>
            </a:extLst>
          </a:blip>
          <a:stretch>
            <a:fillRect/>
          </a:stretch>
        </p:blipFill>
        <p:spPr>
          <a:xfrm>
            <a:off x="10502900" y="0"/>
            <a:ext cx="1689100" cy="647700"/>
          </a:xfrm>
          <a:prstGeom prst="rect">
            <a:avLst/>
          </a:prstGeom>
        </p:spPr>
      </p:pic>
      <p:sp>
        <p:nvSpPr>
          <p:cNvPr id="8" name="Rectangle 7">
            <a:extLst>
              <a:ext uri="{FF2B5EF4-FFF2-40B4-BE49-F238E27FC236}">
                <a16:creationId xmlns:a16="http://schemas.microsoft.com/office/drawing/2014/main" xmlns="" id="{84A72191-6E2B-F244-AD10-A67509957C79}"/>
              </a:ext>
            </a:extLst>
          </p:cNvPr>
          <p:cNvSpPr/>
          <p:nvPr/>
        </p:nvSpPr>
        <p:spPr>
          <a:xfrm>
            <a:off x="0" y="6176963"/>
            <a:ext cx="12192000" cy="814387"/>
          </a:xfrm>
          <a:prstGeom prst="rect">
            <a:avLst/>
          </a:prstGeom>
          <a:solidFill>
            <a:srgbClr val="F58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8E1839A-E663-2F48-A358-79AE6CBBA172}"/>
              </a:ext>
            </a:extLst>
          </p:cNvPr>
          <p:cNvSpPr/>
          <p:nvPr/>
        </p:nvSpPr>
        <p:spPr>
          <a:xfrm>
            <a:off x="6003631" y="4840049"/>
            <a:ext cx="184730" cy="646331"/>
          </a:xfrm>
          <a:prstGeom prst="rect">
            <a:avLst/>
          </a:prstGeom>
        </p:spPr>
        <p:txBody>
          <a:bodyPr wrap="none">
            <a:spAutoFit/>
          </a:bodyPr>
          <a:lstStyle/>
          <a:p>
            <a:pPr algn="ctr"/>
            <a:endParaRPr lang="en-US" b="1" dirty="0">
              <a:solidFill>
                <a:srgbClr val="00BFD8"/>
              </a:solidFill>
            </a:endParaRPr>
          </a:p>
          <a:p>
            <a:pPr algn="ctr"/>
            <a:endParaRPr lang="en-US" b="1" dirty="0">
              <a:solidFill>
                <a:srgbClr val="00BFD8"/>
              </a:solidFill>
            </a:endParaRPr>
          </a:p>
        </p:txBody>
      </p:sp>
      <p:sp>
        <p:nvSpPr>
          <p:cNvPr id="12" name="Rectangle 11">
            <a:extLst>
              <a:ext uri="{FF2B5EF4-FFF2-40B4-BE49-F238E27FC236}">
                <a16:creationId xmlns:a16="http://schemas.microsoft.com/office/drawing/2014/main" xmlns="" id="{47457E27-BC16-054B-A41B-A5BEA4317A90}"/>
              </a:ext>
            </a:extLst>
          </p:cNvPr>
          <p:cNvSpPr/>
          <p:nvPr/>
        </p:nvSpPr>
        <p:spPr>
          <a:xfrm>
            <a:off x="0" y="-1680"/>
            <a:ext cx="10502900" cy="649379"/>
          </a:xfrm>
          <a:prstGeom prst="rect">
            <a:avLst/>
          </a:prstGeom>
          <a:solidFill>
            <a:srgbClr val="0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xmlns="" id="{15331372-5997-4545-BA20-6617D13E5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280" y="647699"/>
            <a:ext cx="9182620" cy="551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66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B001E6-6FCE-6648-83C2-8B790B420E9D}"/>
              </a:ext>
            </a:extLst>
          </p:cNvPr>
          <p:cNvPicPr/>
          <p:nvPr/>
        </p:nvPicPr>
        <p:blipFill>
          <a:blip r:embed="rId2">
            <a:extLst>
              <a:ext uri="{28A0092B-C50C-407E-A947-70E740481C1C}">
                <a14:useLocalDpi xmlns:a14="http://schemas.microsoft.com/office/drawing/2010/main" val="0"/>
              </a:ext>
            </a:extLst>
          </a:blip>
          <a:stretch>
            <a:fillRect/>
          </a:stretch>
        </p:blipFill>
        <p:spPr>
          <a:xfrm>
            <a:off x="10502900" y="0"/>
            <a:ext cx="1689100" cy="647700"/>
          </a:xfrm>
          <a:prstGeom prst="rect">
            <a:avLst/>
          </a:prstGeom>
        </p:spPr>
      </p:pic>
      <p:sp>
        <p:nvSpPr>
          <p:cNvPr id="8" name="Rectangle 7">
            <a:extLst>
              <a:ext uri="{FF2B5EF4-FFF2-40B4-BE49-F238E27FC236}">
                <a16:creationId xmlns:a16="http://schemas.microsoft.com/office/drawing/2014/main" xmlns="" id="{84A72191-6E2B-F244-AD10-A67509957C79}"/>
              </a:ext>
            </a:extLst>
          </p:cNvPr>
          <p:cNvSpPr/>
          <p:nvPr/>
        </p:nvSpPr>
        <p:spPr>
          <a:xfrm>
            <a:off x="0" y="6176963"/>
            <a:ext cx="12192000" cy="814387"/>
          </a:xfrm>
          <a:prstGeom prst="rect">
            <a:avLst/>
          </a:prstGeom>
          <a:solidFill>
            <a:srgbClr val="F58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8E1839A-E663-2F48-A358-79AE6CBBA172}"/>
              </a:ext>
            </a:extLst>
          </p:cNvPr>
          <p:cNvSpPr/>
          <p:nvPr/>
        </p:nvSpPr>
        <p:spPr>
          <a:xfrm>
            <a:off x="6003631" y="4840049"/>
            <a:ext cx="184730" cy="646331"/>
          </a:xfrm>
          <a:prstGeom prst="rect">
            <a:avLst/>
          </a:prstGeom>
        </p:spPr>
        <p:txBody>
          <a:bodyPr wrap="none">
            <a:spAutoFit/>
          </a:bodyPr>
          <a:lstStyle/>
          <a:p>
            <a:pPr algn="ctr"/>
            <a:endParaRPr lang="en-US" b="1" dirty="0">
              <a:solidFill>
                <a:srgbClr val="00BFD8"/>
              </a:solidFill>
            </a:endParaRPr>
          </a:p>
          <a:p>
            <a:pPr algn="ctr"/>
            <a:endParaRPr lang="en-US" b="1" dirty="0">
              <a:solidFill>
                <a:srgbClr val="00BFD8"/>
              </a:solidFill>
            </a:endParaRPr>
          </a:p>
        </p:txBody>
      </p:sp>
      <p:sp>
        <p:nvSpPr>
          <p:cNvPr id="12" name="Rectangle 11">
            <a:extLst>
              <a:ext uri="{FF2B5EF4-FFF2-40B4-BE49-F238E27FC236}">
                <a16:creationId xmlns:a16="http://schemas.microsoft.com/office/drawing/2014/main" xmlns="" id="{47457E27-BC16-054B-A41B-A5BEA4317A90}"/>
              </a:ext>
            </a:extLst>
          </p:cNvPr>
          <p:cNvSpPr/>
          <p:nvPr/>
        </p:nvSpPr>
        <p:spPr>
          <a:xfrm>
            <a:off x="0" y="-1680"/>
            <a:ext cx="10502900" cy="649379"/>
          </a:xfrm>
          <a:prstGeom prst="rect">
            <a:avLst/>
          </a:prstGeom>
          <a:solidFill>
            <a:srgbClr val="0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a:extLst>
              <a:ext uri="{FF2B5EF4-FFF2-40B4-BE49-F238E27FC236}">
                <a16:creationId xmlns:a16="http://schemas.microsoft.com/office/drawing/2014/main" xmlns="" id="{3F95021F-136F-2846-A59D-3764ADB05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47698"/>
            <a:ext cx="9616440" cy="552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929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17486</TotalTime>
  <Words>366</Words>
  <Application>Microsoft Office PowerPoint</Application>
  <PresentationFormat>Custom</PresentationFormat>
  <Paragraphs>37</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Why do we want you to cut down energy use in schools ?</vt:lpstr>
      <vt:lpstr>Energy in Schools addresses 3 big energy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 Sophie</dc:creator>
  <cp:lastModifiedBy>head</cp:lastModifiedBy>
  <cp:revision>41</cp:revision>
  <dcterms:created xsi:type="dcterms:W3CDTF">2019-03-07T14:11:30Z</dcterms:created>
  <dcterms:modified xsi:type="dcterms:W3CDTF">2019-09-25T08:56:39Z</dcterms:modified>
</cp:coreProperties>
</file>