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4" r:id="rId3"/>
    <p:sldId id="302" r:id="rId4"/>
    <p:sldId id="271" r:id="rId5"/>
    <p:sldId id="261" r:id="rId6"/>
    <p:sldId id="264" r:id="rId7"/>
    <p:sldId id="279" r:id="rId8"/>
    <p:sldId id="281" r:id="rId9"/>
    <p:sldId id="307" r:id="rId10"/>
    <p:sldId id="266" r:id="rId11"/>
    <p:sldId id="285" r:id="rId12"/>
    <p:sldId id="283" r:id="rId13"/>
    <p:sldId id="263" r:id="rId14"/>
    <p:sldId id="280" r:id="rId15"/>
    <p:sldId id="304" r:id="rId16"/>
    <p:sldId id="305" r:id="rId17"/>
    <p:sldId id="306" r:id="rId18"/>
    <p:sldId id="296" r:id="rId19"/>
    <p:sldId id="297" r:id="rId20"/>
    <p:sldId id="301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590" autoAdjust="0"/>
  </p:normalViewPr>
  <p:slideViewPr>
    <p:cSldViewPr>
      <p:cViewPr>
        <p:scale>
          <a:sx n="70" d="100"/>
          <a:sy n="70" d="100"/>
        </p:scale>
        <p:origin x="-157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6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9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4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0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8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2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4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1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9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2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86A1-28DE-4372-B28D-D7380827479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ertswoodschool.co.u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IOW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85" y="3356992"/>
            <a:ext cx="4736364" cy="27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5" y="1443077"/>
            <a:ext cx="3600400" cy="23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3g swing kingsw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55" y="1443078"/>
            <a:ext cx="3259649" cy="244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501008"/>
            <a:ext cx="3514243" cy="26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68815"/>
            <a:ext cx="8072066" cy="602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0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:\Teachers Only\Year 5 2016-17\Mrs Allen's IOW photos\IMG_4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736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3554" name="Picture 2" descr="R:\Teachers Only\Year 5 2016-17\Mrs Allen's IOW photos\IMG_4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5330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:\Teachers Only\Year 5 2016-17\Mrs Allen's IOW photos\IMG_4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96975"/>
            <a:ext cx="657225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482" name="Picture 2" descr="R:\Teachers Only\Year 5 2016-17\Mrs Allen's IOW photos\IMG_4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6" y="332656"/>
            <a:ext cx="8424936" cy="63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9" name="Picture 3" descr="R:\Teachers Only\Year 5 2016-17\Mrs Allen's IOW photos\IMG_4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6" y="404664"/>
            <a:ext cx="7782059" cy="582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16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2" y="476672"/>
            <a:ext cx="7773152" cy="57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45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Food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Breakfast 	TBC</a:t>
            </a:r>
          </a:p>
          <a:p>
            <a:r>
              <a:rPr lang="en-GB" dirty="0" smtClean="0"/>
              <a:t>X2 activities</a:t>
            </a:r>
          </a:p>
          <a:p>
            <a:r>
              <a:rPr lang="en-GB" u="sng" dirty="0" smtClean="0"/>
              <a:t>Lunch 		</a:t>
            </a:r>
            <a:r>
              <a:rPr lang="en-GB" u="sng" dirty="0" smtClean="0"/>
              <a:t>12.15</a:t>
            </a:r>
            <a:endParaRPr lang="en-GB" u="sng" dirty="0" smtClean="0"/>
          </a:p>
          <a:p>
            <a:r>
              <a:rPr lang="en-GB" dirty="0" smtClean="0"/>
              <a:t>X3 activities</a:t>
            </a:r>
          </a:p>
          <a:p>
            <a:r>
              <a:rPr lang="en-GB" u="sng" dirty="0" smtClean="0"/>
              <a:t>Dinner 		</a:t>
            </a:r>
            <a:r>
              <a:rPr lang="en-GB" u="sng" dirty="0" smtClean="0"/>
              <a:t>5.30</a:t>
            </a:r>
            <a:endParaRPr lang="en-GB" u="sng" dirty="0" smtClean="0"/>
          </a:p>
          <a:p>
            <a:r>
              <a:rPr lang="en-GB" dirty="0" smtClean="0"/>
              <a:t>Activity</a:t>
            </a:r>
          </a:p>
          <a:p>
            <a:r>
              <a:rPr lang="en-GB" dirty="0" smtClean="0"/>
              <a:t>Evening </a:t>
            </a:r>
            <a:r>
              <a:rPr lang="en-GB" dirty="0" smtClean="0"/>
              <a:t>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dirty="0" smtClean="0"/>
              <a:t> – 8 sleeps – room groupings released on arrival </a:t>
            </a:r>
          </a:p>
          <a:p>
            <a:r>
              <a:rPr lang="en-GB" dirty="0" smtClean="0"/>
              <a:t>Boys downstairs</a:t>
            </a:r>
          </a:p>
          <a:p>
            <a:r>
              <a:rPr lang="en-GB" dirty="0" smtClean="0"/>
              <a:t>Girls upstairs</a:t>
            </a:r>
          </a:p>
          <a:p>
            <a:r>
              <a:rPr lang="en-GB" dirty="0" smtClean="0"/>
              <a:t>Room inspections before breakfast </a:t>
            </a:r>
          </a:p>
          <a:p>
            <a:r>
              <a:rPr lang="en-GB" dirty="0" smtClean="0"/>
              <a:t>Showers each night (not necessarily washing hair each night)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6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IOW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490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Staffing </a:t>
            </a:r>
          </a:p>
          <a:p>
            <a:r>
              <a:rPr lang="en-GB" dirty="0" smtClean="0"/>
              <a:t>Clothing – to and from IOW plus packed lunch</a:t>
            </a:r>
          </a:p>
          <a:p>
            <a:r>
              <a:rPr lang="en-GB" dirty="0" smtClean="0"/>
              <a:t>Clothing in general </a:t>
            </a:r>
            <a:r>
              <a:rPr lang="en-GB" dirty="0" err="1" smtClean="0"/>
              <a:t>inc</a:t>
            </a:r>
            <a:r>
              <a:rPr lang="en-GB" dirty="0" smtClean="0"/>
              <a:t> disco</a:t>
            </a:r>
          </a:p>
          <a:p>
            <a:r>
              <a:rPr lang="en-GB" dirty="0" smtClean="0"/>
              <a:t>Meeting up – on Monday and Friday</a:t>
            </a:r>
          </a:p>
          <a:p>
            <a:r>
              <a:rPr lang="en-GB" dirty="0" smtClean="0"/>
              <a:t>Activities - cameras</a:t>
            </a:r>
          </a:p>
          <a:p>
            <a:r>
              <a:rPr lang="en-GB" dirty="0" smtClean="0"/>
              <a:t>Dorms – extra pillow, books, cards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Food </a:t>
            </a:r>
            <a:r>
              <a:rPr lang="en-GB" dirty="0" smtClean="0"/>
              <a:t>– not required except for Monday’s packed lunch</a:t>
            </a:r>
            <a:endParaRPr lang="en-GB" dirty="0" smtClean="0"/>
          </a:p>
          <a:p>
            <a:r>
              <a:rPr lang="en-GB" dirty="0" smtClean="0"/>
              <a:t>Extra item - torch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3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www.robertswoodschool.co.uk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Under </a:t>
            </a:r>
            <a:r>
              <a:rPr lang="en-GB" dirty="0" smtClean="0"/>
              <a:t>‘parents’ </a:t>
            </a:r>
            <a:r>
              <a:rPr lang="en-GB" dirty="0" smtClean="0"/>
              <a:t>and </a:t>
            </a:r>
            <a:r>
              <a:rPr lang="en-GB" dirty="0" smtClean="0"/>
              <a:t>‘residential updates’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85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:\Teachers Only\Year 5 2016-17\Mrs Allen's IOW photos\IMG_4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61257" cy="56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60648"/>
            <a:ext cx="854392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51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:\Teachers Only\Year 5 2016-17\Mrs Allen's IOW photos\IMG_4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4" y="548680"/>
            <a:ext cx="7320848" cy="54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:\Teachers Only\Year 5 2016-17\Mrs Allen's IOW photos\IMG_4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96975"/>
            <a:ext cx="657225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36712"/>
            <a:ext cx="7002218" cy="524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R:\Teachers Only\Year 5 2016-17\Mrs Allen's IOW photos\IMG_4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32848" cy="57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:\Teachers Only\Year 5 2016-17\Mrs Allen's IOW photos\IMG_4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567"/>
            <a:ext cx="4536504" cy="60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9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94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IOW 2019</vt:lpstr>
      <vt:lpstr>IOW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</vt:lpstr>
      <vt:lpstr>Rooms</vt:lpstr>
      <vt:lpstr>Updates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kay.turner</dc:creator>
  <cp:lastModifiedBy>head</cp:lastModifiedBy>
  <cp:revision>25</cp:revision>
  <dcterms:created xsi:type="dcterms:W3CDTF">2016-09-26T15:04:48Z</dcterms:created>
  <dcterms:modified xsi:type="dcterms:W3CDTF">2019-09-11T15:35:04Z</dcterms:modified>
</cp:coreProperties>
</file>