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94" r:id="rId3"/>
    <p:sldId id="302" r:id="rId4"/>
    <p:sldId id="308" r:id="rId5"/>
    <p:sldId id="263" r:id="rId6"/>
    <p:sldId id="281" r:id="rId7"/>
    <p:sldId id="264" r:id="rId8"/>
    <p:sldId id="266" r:id="rId9"/>
    <p:sldId id="309" r:id="rId10"/>
    <p:sldId id="310" r:id="rId11"/>
    <p:sldId id="279" r:id="rId12"/>
    <p:sldId id="307" r:id="rId13"/>
    <p:sldId id="271" r:id="rId14"/>
    <p:sldId id="283" r:id="rId15"/>
    <p:sldId id="285" r:id="rId16"/>
    <p:sldId id="280" r:id="rId17"/>
    <p:sldId id="304" r:id="rId18"/>
    <p:sldId id="305" r:id="rId19"/>
    <p:sldId id="306" r:id="rId20"/>
    <p:sldId id="296" r:id="rId21"/>
    <p:sldId id="297" r:id="rId22"/>
    <p:sldId id="301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2590" autoAdjust="0"/>
  </p:normalViewPr>
  <p:slideViewPr>
    <p:cSldViewPr>
      <p:cViewPr varScale="1">
        <p:scale>
          <a:sx n="50" d="100"/>
          <a:sy n="50" d="100"/>
        </p:scale>
        <p:origin x="52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86A1-28DE-4372-B28D-D73808274791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7ADC-5AC0-4E4A-AEF1-5ABF9E975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862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86A1-28DE-4372-B28D-D73808274791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7ADC-5AC0-4E4A-AEF1-5ABF9E975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996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86A1-28DE-4372-B28D-D73808274791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7ADC-5AC0-4E4A-AEF1-5ABF9E975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44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86A1-28DE-4372-B28D-D73808274791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7ADC-5AC0-4E4A-AEF1-5ABF9E975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404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86A1-28DE-4372-B28D-D73808274791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7ADC-5AC0-4E4A-AEF1-5ABF9E975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18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86A1-28DE-4372-B28D-D73808274791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7ADC-5AC0-4E4A-AEF1-5ABF9E975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82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86A1-28DE-4372-B28D-D73808274791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7ADC-5AC0-4E4A-AEF1-5ABF9E975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84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86A1-28DE-4372-B28D-D73808274791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7ADC-5AC0-4E4A-AEF1-5ABF9E975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514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86A1-28DE-4372-B28D-D73808274791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7ADC-5AC0-4E4A-AEF1-5ABF9E975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99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86A1-28DE-4372-B28D-D73808274791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7ADC-5AC0-4E4A-AEF1-5ABF9E975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12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86A1-28DE-4372-B28D-D73808274791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7ADC-5AC0-4E4A-AEF1-5ABF9E975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30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286A1-28DE-4372-B28D-D73808274791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17ADC-5AC0-4E4A-AEF1-5ABF9E975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25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bertswoodschool.co.uk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Isle of Wight – Year 5 </a:t>
            </a:r>
            <a:br>
              <a:rPr lang="en-GB" dirty="0"/>
            </a:br>
            <a:r>
              <a:rPr lang="en-GB" dirty="0"/>
              <a:t>8</a:t>
            </a:r>
            <a:r>
              <a:rPr lang="en-GB" baseline="30000" dirty="0"/>
              <a:t>th</a:t>
            </a:r>
            <a:r>
              <a:rPr lang="en-GB" dirty="0"/>
              <a:t> – 12</a:t>
            </a:r>
            <a:r>
              <a:rPr lang="en-GB" baseline="30000" dirty="0"/>
              <a:t>th</a:t>
            </a:r>
            <a:r>
              <a:rPr lang="en-GB" dirty="0"/>
              <a:t> March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085" y="3356992"/>
            <a:ext cx="4736364" cy="2766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5" y="1443077"/>
            <a:ext cx="3600400" cy="239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Image result for 3g swing kingsw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655" y="1443078"/>
            <a:ext cx="3259649" cy="2441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3501008"/>
            <a:ext cx="3514243" cy="262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792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07152-C961-4E59-9607-DD1D45B79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Image result for zipwire kingswood">
            <a:extLst>
              <a:ext uri="{FF2B5EF4-FFF2-40B4-BE49-F238E27FC236}">
                <a16:creationId xmlns:a16="http://schemas.microsoft.com/office/drawing/2014/main" id="{67B3722F-C07B-4A9A-9124-29D98D0F2D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3901"/>
            <a:ext cx="8424067" cy="47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924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R:\Teachers Only\Year 5 2016-17\Mrs Allen's IOW photos\IMG_43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632848" cy="572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139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6567"/>
            <a:ext cx="4536504" cy="6056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390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:\Teachers Only\Year 5 2016-17\Mrs Allen's IOW photos\IMG_42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44" y="548680"/>
            <a:ext cx="7320848" cy="549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182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3554" name="Picture 2" descr="R:\Teachers Only\Year 5 2016-17\Mrs Allen's IOW photos\IMG_44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35330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568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R:\Teachers Only\Year 5 2016-17\Mrs Allen's IOW photos\IMG_45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3736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112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482" name="Picture 2" descr="R:\Teachers Only\Year 5 2016-17\Mrs Allen's IOW photos\IMG_44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86" y="332656"/>
            <a:ext cx="8424936" cy="631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10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099" name="Picture 3" descr="R:\Teachers Only\Year 5 2016-17\Mrs Allen's IOW photos\IMG_40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0891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684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6" y="404664"/>
            <a:ext cx="7782059" cy="5829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165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72" y="476672"/>
            <a:ext cx="7773152" cy="579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453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IOW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349080"/>
          </a:xfrm>
        </p:spPr>
        <p:txBody>
          <a:bodyPr>
            <a:normAutofit/>
          </a:bodyPr>
          <a:lstStyle/>
          <a:p>
            <a:r>
              <a:rPr lang="en-GB" dirty="0"/>
              <a:t>Activities </a:t>
            </a:r>
          </a:p>
          <a:p>
            <a:pPr marL="0" indent="0">
              <a:buNone/>
            </a:pPr>
            <a:r>
              <a:rPr lang="en-GB" dirty="0"/>
              <a:t>– at least 2 friends (groups of 15) in day groups </a:t>
            </a:r>
          </a:p>
          <a:p>
            <a:pPr marL="0" indent="0">
              <a:buNone/>
            </a:pPr>
            <a:r>
              <a:rPr lang="en-GB" dirty="0"/>
              <a:t>– children have chance to lead group around site – Kingswood leaders lead sessions.  </a:t>
            </a:r>
          </a:p>
          <a:p>
            <a:r>
              <a:rPr lang="en-GB" dirty="0"/>
              <a:t>Dorms </a:t>
            </a:r>
          </a:p>
          <a:p>
            <a:pPr marL="0" indent="0">
              <a:buNone/>
            </a:pPr>
            <a:r>
              <a:rPr lang="en-GB" dirty="0"/>
              <a:t>– at least one friend (6-8 in a room)</a:t>
            </a:r>
          </a:p>
          <a:p>
            <a:r>
              <a:rPr lang="en-GB" dirty="0"/>
              <a:t>Food </a:t>
            </a:r>
          </a:p>
        </p:txBody>
      </p:sp>
    </p:spTree>
    <p:extLst>
      <p:ext uri="{BB962C8B-B14F-4D97-AF65-F5344CB8AC3E}">
        <p14:creationId xmlns:p14="http://schemas.microsoft.com/office/powerpoint/2010/main" val="2994321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Food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u="sng" dirty="0"/>
              <a:t>Breakfast 	TBC</a:t>
            </a:r>
          </a:p>
          <a:p>
            <a:r>
              <a:rPr lang="en-GB" dirty="0"/>
              <a:t>X3 activities</a:t>
            </a:r>
          </a:p>
          <a:p>
            <a:r>
              <a:rPr lang="en-GB" u="sng" dirty="0"/>
              <a:t>Lunch 		TBC</a:t>
            </a:r>
          </a:p>
          <a:p>
            <a:r>
              <a:rPr lang="en-GB" dirty="0"/>
              <a:t>X3 activities</a:t>
            </a:r>
          </a:p>
          <a:p>
            <a:r>
              <a:rPr lang="en-GB" u="sng" dirty="0"/>
              <a:t>Dinner 		TBC</a:t>
            </a:r>
            <a:endParaRPr lang="en-GB" dirty="0"/>
          </a:p>
          <a:p>
            <a:r>
              <a:rPr lang="en-GB" dirty="0"/>
              <a:t>Evening activities</a:t>
            </a:r>
          </a:p>
        </p:txBody>
      </p:sp>
      <p:pic>
        <p:nvPicPr>
          <p:cNvPr id="2050" name="Picture 2" descr="Image result for food at kingswood isle of wight">
            <a:extLst>
              <a:ext uri="{FF2B5EF4-FFF2-40B4-BE49-F238E27FC236}">
                <a16:creationId xmlns:a16="http://schemas.microsoft.com/office/drawing/2014/main" id="{242D0688-8162-4513-88CF-A2ECA6680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98970"/>
            <a:ext cx="3528392" cy="221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food at kingswood isle of wight">
            <a:extLst>
              <a:ext uri="{FF2B5EF4-FFF2-40B4-BE49-F238E27FC236}">
                <a16:creationId xmlns:a16="http://schemas.microsoft.com/office/drawing/2014/main" id="{6509D550-051C-426A-9448-D89A49C67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372" y="3657543"/>
            <a:ext cx="3492996" cy="261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81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>
            <a:normAutofit/>
          </a:bodyPr>
          <a:lstStyle/>
          <a:p>
            <a:r>
              <a:rPr lang="en-GB" dirty="0"/>
              <a:t>6 – 8 sleeps – room groupings released on arrival – at least one friend nominated</a:t>
            </a:r>
          </a:p>
          <a:p>
            <a:r>
              <a:rPr lang="en-GB" dirty="0"/>
              <a:t>Boys downstairs</a:t>
            </a:r>
          </a:p>
          <a:p>
            <a:r>
              <a:rPr lang="en-GB" dirty="0"/>
              <a:t>Girls upstairs</a:t>
            </a:r>
          </a:p>
        </p:txBody>
      </p:sp>
      <p:pic>
        <p:nvPicPr>
          <p:cNvPr id="1028" name="Picture 4" descr="Image result for food at kingswood isle of wight">
            <a:extLst>
              <a:ext uri="{FF2B5EF4-FFF2-40B4-BE49-F238E27FC236}">
                <a16:creationId xmlns:a16="http://schemas.microsoft.com/office/drawing/2014/main" id="{815D4CCB-E7BB-4000-AF5C-7F50652BC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957" y="1124744"/>
            <a:ext cx="3288085" cy="218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641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hlinkClick r:id="rId2"/>
              </a:rPr>
              <a:t>www.robertswoodschool.co.uk</a:t>
            </a:r>
            <a:endParaRPr lang="en-GB" dirty="0"/>
          </a:p>
          <a:p>
            <a:pPr marL="0" indent="0" algn="ctr">
              <a:buNone/>
            </a:pPr>
            <a:r>
              <a:rPr lang="en-GB" dirty="0"/>
              <a:t>Under ‘parents’ and ‘residential updates’</a:t>
            </a:r>
          </a:p>
        </p:txBody>
      </p:sp>
    </p:spTree>
    <p:extLst>
      <p:ext uri="{BB962C8B-B14F-4D97-AF65-F5344CB8AC3E}">
        <p14:creationId xmlns:p14="http://schemas.microsoft.com/office/powerpoint/2010/main" val="3727854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:\Teachers Only\Year 5 2016-17\Mrs Allen's IOW photos\IMG_45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561257" cy="567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435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260648"/>
            <a:ext cx="8543925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513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437D4-0F05-43CD-90F5-A102F3E62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Timings of the day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17D8C55-8E10-4B48-AD71-1430B34C0ADB}"/>
              </a:ext>
            </a:extLst>
          </p:cNvPr>
          <p:cNvCxnSpPr>
            <a:cxnSpLocks/>
          </p:cNvCxnSpPr>
          <p:nvPr/>
        </p:nvCxnSpPr>
        <p:spPr>
          <a:xfrm flipV="1">
            <a:off x="6660232" y="2560574"/>
            <a:ext cx="432048" cy="1368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2957619-388D-4FC8-8017-00CC2154F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660126"/>
              </p:ext>
            </p:extLst>
          </p:nvPr>
        </p:nvGraphicFramePr>
        <p:xfrm>
          <a:off x="457200" y="1556792"/>
          <a:ext cx="8229601" cy="10037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9006">
                  <a:extLst>
                    <a:ext uri="{9D8B030D-6E8A-4147-A177-3AD203B41FA5}">
                      <a16:colId xmlns:a16="http://schemas.microsoft.com/office/drawing/2014/main" val="4257265026"/>
                    </a:ext>
                  </a:extLst>
                </a:gridCol>
                <a:gridCol w="852237">
                  <a:extLst>
                    <a:ext uri="{9D8B030D-6E8A-4147-A177-3AD203B41FA5}">
                      <a16:colId xmlns:a16="http://schemas.microsoft.com/office/drawing/2014/main" val="3912176345"/>
                    </a:ext>
                  </a:extLst>
                </a:gridCol>
                <a:gridCol w="852237">
                  <a:extLst>
                    <a:ext uri="{9D8B030D-6E8A-4147-A177-3AD203B41FA5}">
                      <a16:colId xmlns:a16="http://schemas.microsoft.com/office/drawing/2014/main" val="3508243947"/>
                    </a:ext>
                  </a:extLst>
                </a:gridCol>
                <a:gridCol w="852780">
                  <a:extLst>
                    <a:ext uri="{9D8B030D-6E8A-4147-A177-3AD203B41FA5}">
                      <a16:colId xmlns:a16="http://schemas.microsoft.com/office/drawing/2014/main" val="581462358"/>
                    </a:ext>
                  </a:extLst>
                </a:gridCol>
                <a:gridCol w="481794">
                  <a:extLst>
                    <a:ext uri="{9D8B030D-6E8A-4147-A177-3AD203B41FA5}">
                      <a16:colId xmlns:a16="http://schemas.microsoft.com/office/drawing/2014/main" val="2390034249"/>
                    </a:ext>
                  </a:extLst>
                </a:gridCol>
                <a:gridCol w="760441">
                  <a:extLst>
                    <a:ext uri="{9D8B030D-6E8A-4147-A177-3AD203B41FA5}">
                      <a16:colId xmlns:a16="http://schemas.microsoft.com/office/drawing/2014/main" val="1441193373"/>
                    </a:ext>
                  </a:extLst>
                </a:gridCol>
                <a:gridCol w="760984">
                  <a:extLst>
                    <a:ext uri="{9D8B030D-6E8A-4147-A177-3AD203B41FA5}">
                      <a16:colId xmlns:a16="http://schemas.microsoft.com/office/drawing/2014/main" val="165693385"/>
                    </a:ext>
                  </a:extLst>
                </a:gridCol>
                <a:gridCol w="760984">
                  <a:extLst>
                    <a:ext uri="{9D8B030D-6E8A-4147-A177-3AD203B41FA5}">
                      <a16:colId xmlns:a16="http://schemas.microsoft.com/office/drawing/2014/main" val="3124161360"/>
                    </a:ext>
                  </a:extLst>
                </a:gridCol>
                <a:gridCol w="529593">
                  <a:extLst>
                    <a:ext uri="{9D8B030D-6E8A-4147-A177-3AD203B41FA5}">
                      <a16:colId xmlns:a16="http://schemas.microsoft.com/office/drawing/2014/main" val="2960698266"/>
                    </a:ext>
                  </a:extLst>
                </a:gridCol>
                <a:gridCol w="595317">
                  <a:extLst>
                    <a:ext uri="{9D8B030D-6E8A-4147-A177-3AD203B41FA5}">
                      <a16:colId xmlns:a16="http://schemas.microsoft.com/office/drawing/2014/main" val="2976449674"/>
                    </a:ext>
                  </a:extLst>
                </a:gridCol>
                <a:gridCol w="984228">
                  <a:extLst>
                    <a:ext uri="{9D8B030D-6E8A-4147-A177-3AD203B41FA5}">
                      <a16:colId xmlns:a16="http://schemas.microsoft.com/office/drawing/2014/main" val="4091230425"/>
                    </a:ext>
                  </a:extLst>
                </a:gridCol>
              </a:tblGrid>
              <a:tr h="1003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07.00 Wake up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07.30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Room inspections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08.00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Breakfast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Session 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9.15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Session 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10.00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Session 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11.15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Lunch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12.00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Session 4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13.00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Session 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13.45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Session 6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14.30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Dinner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17.30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Evening session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19.45- 21.00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21.15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Showers and ready for bed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21.45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Quite time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22.00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Lights out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extLst>
                  <a:ext uri="{0D108BD9-81ED-4DB2-BD59-A6C34878D82A}">
                    <a16:rowId xmlns:a16="http://schemas.microsoft.com/office/drawing/2014/main" val="2253266448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B0AB9AAD-4C00-4F01-8133-C3864989D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0449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98F97C-6BD0-4CF5-817C-C0855927346E}"/>
              </a:ext>
            </a:extLst>
          </p:cNvPr>
          <p:cNvSpPr/>
          <p:nvPr/>
        </p:nvSpPr>
        <p:spPr>
          <a:xfrm>
            <a:off x="6228184" y="3789040"/>
            <a:ext cx="93610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Free time 18.30</a:t>
            </a:r>
          </a:p>
        </p:txBody>
      </p:sp>
    </p:spTree>
    <p:extLst>
      <p:ext uri="{BB962C8B-B14F-4D97-AF65-F5344CB8AC3E}">
        <p14:creationId xmlns:p14="http://schemas.microsoft.com/office/powerpoint/2010/main" val="1204007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:\Teachers Only\Year 5 2016-17\Mrs Allen's IOW photos\IMG_41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196975"/>
            <a:ext cx="6572250" cy="492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241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:\Teachers Only\Year 5 2016-17\Mrs Allen's IOW photos\IMG_44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36904" cy="610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899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836712"/>
            <a:ext cx="7002218" cy="524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962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368815"/>
            <a:ext cx="8072066" cy="602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041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243E0-740B-41CC-9FFE-D852C2BAE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mage result for abseiling kingswood">
            <a:extLst>
              <a:ext uri="{FF2B5EF4-FFF2-40B4-BE49-F238E27FC236}">
                <a16:creationId xmlns:a16="http://schemas.microsoft.com/office/drawing/2014/main" id="{A9B7F78C-E374-4C8D-8C94-68C1CC8321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4638"/>
            <a:ext cx="6062667" cy="606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444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165</Words>
  <Application>Microsoft Office PowerPoint</Application>
  <PresentationFormat>On-screen Show (4:3)</PresentationFormat>
  <Paragraphs>53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Isle of Wight – Year 5  8th – 12th March 2021</vt:lpstr>
      <vt:lpstr>IOW 2021</vt:lpstr>
      <vt:lpstr>PowerPoint Presentation</vt:lpstr>
      <vt:lpstr>Timings of the 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Food</vt:lpstr>
      <vt:lpstr>Rooms</vt:lpstr>
      <vt:lpstr>Updates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kay.turner</dc:creator>
  <cp:lastModifiedBy>Em Davison</cp:lastModifiedBy>
  <cp:revision>32</cp:revision>
  <dcterms:created xsi:type="dcterms:W3CDTF">2016-09-26T15:04:48Z</dcterms:created>
  <dcterms:modified xsi:type="dcterms:W3CDTF">2020-02-26T15:34:55Z</dcterms:modified>
</cp:coreProperties>
</file>