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4"/>
    <p:restoredTop sz="96395"/>
  </p:normalViewPr>
  <p:slideViewPr>
    <p:cSldViewPr snapToGrid="0">
      <p:cViewPr varScale="1">
        <p:scale>
          <a:sx n="48" d="100"/>
          <a:sy n="48" d="100"/>
        </p:scale>
        <p:origin x="232" y="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36:10.90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198.2793"/>
      <inkml:brushProperty name="anchorY" value="-7382.62695"/>
      <inkml:brushProperty name="scaleFactor" value="0.5"/>
    </inkml:brush>
  </inkml:definitions>
  <inkml:trace contextRef="#ctx0" brushRef="#br0">1964 77 24575,'-64'0'0,"15"0"0,-46 0 0,38 0 0,-39 0 0,6 0 0,13 0 0,-10 0 0,27 0 0,1 0 0,-1 0 0,10 0 0,1 0 0,0 0 0,7 0 0,-15 0 0,6 0 0,0 0 0,-7 0 0,8 6 0,-10 9 0,1 2 0,0 11 0,-1-5 0,9-1 0,-7 6 0,16-7 0,-7 7 0,9-1 0,0-1 0,7 0 0,2-2 0,8 0 0,-1-1 0,6 1 0,-4-1 0,14 0 0,-9 8 0,11-6 0,-2 14 0,3-14 0,5 13 0,0-6 0,0 1 0,0 5 0,0-5 0,0 7 0,0-1 0,12 1 0,3 0 0,19 2 0,5 10 0,5-6 0,23 28 0,-11-31 0,19 22 0,-5-32 0,-5-1 0,14-1 0,-7-14 0,21 8 0,-8-9 0,8-6 0,1-3 0,-9-7-602,-34 0 1,2 0 601,2 0 0,-1 0 0,34 0 0,-30 0 0,-1 0 0,29 0 0,-33-4 0,1 0 0,0 4 0,0-2 0,41-13 0,-24 10 0,-1 1 0,24-5-333,-34 4 0,0 2 333,19 3-26,-17 0 26,7 0 1160,-10 0-1160,0 0 0,0 0 0,-8 0 707,6 0-707,-15 0 28,16 0-28,-16 0 0,6 0 0,1 0 0,-7 0 0,7 0 0,-9 0 0,0 0 0,8 0 0,-13 0 0,12 0 0,-15-6 0,8-1 0,-7-11 0,5 4 0,-13-9 0,13 9 0,-12-9 0,4 4 0,-6-4 0,-1-1 0,-4 1 0,3-1 0,-9-7 0,5 6 0,-6-13 0,-5 5 0,-1-7 0,-6-8 0,0-3 0,0-9 0,-6 9 0,-9-7 0,-7 7 0,-7 0 0,1 3 0,1 8 0,1 0 0,-1 0 0,2 7 0,-2-5 0,3 12 0,-8-6 0,7 8 0,-6-1 0,-2-8 0,7 13 0,-7-12 0,2 12 0,-1 1 0,-9-6 0,2 10 0,-2-4 0,1 5 0,0 1 0,0 0 0,-8-1 0,6 0 0,-6 6 0,8-4 0,-9 11 0,7-5 0,-15 6 0,15 0 0,-16 0 0,16 0 0,-16 0 0,7 0 0,-8 0 0,-1 0 0,1 0 0,-1 0 0,0 0 0,1 0 0,-1 6 0,9-4 0,-6 11 0,6-11 0,0 5 0,-7-1 0,17-4 0,-17 11 0,16-11 0,-16 11 0,16-11 0,-15 11 0,6-5 0,0 6 0,-6 1 0,6-1 0,-9 1 0,1 0 0,8-1 0,-7 1 0,8-1 0,-1 0 0,2 0 0,9-1 0,0 6 0,0-5 0,8 5 0,1-7 0,13-1 0,-4 1 0,10-6 0,-4-1 0,10-5 0,2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47:38.82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2413 186 24575,'-30'0'0,"9"0"0,-36 0 0,19 0 0,-37 0 0,26 0 0,-25 0 0,10 0 0,1 0 0,-28 0 0,37 0 0,-37 0 0,28 0 0,-15 0 0,14 0 0,-10 0 0,25 0 0,-25 0 0,25 10 0,-11-8 0,14 19 0,0-19 0,0 8 0,0 0 0,1-7 0,-15 18 0,11-18 0,-11 19 0,15-20 0,-1 18 0,0-17 0,1 17 0,-1-18 0,0 19 0,12-19 0,-9 18 0,8-7 0,1-1 0,-9 9 0,20-19 0,-8 17 0,11-17 0,0 16 0,-1-16 0,1 16 0,0-8 0,9 10 0,-7-9 0,7 7 0,-9-7 0,9 8 0,-7 1 0,7 0 0,-9 0 0,9-1 0,2 1 0,0 0 0,7-1 0,-15 0 0,15 0 0,-7 0 0,9 1 0,0-1 0,0 1 0,0 11 0,0 3 0,0 12 0,0-12 0,0 9 0,0-9 0,0 0 0,0 8 0,9-19 0,3 19 0,10-8 0,-1 0 0,1 8 0,-2-19 0,13 20 0,-9-9 0,19 11 0,-8 0 0,11 1 0,-1-1 0,14-8 0,-10 6 0,25-3 0,-10-3 0,-1-1 0,28 3 0,-24-11-320,-21-8 1,2 0 319,47 7 0,-46-13 0,0-1 0,0 1 0,1 0 0,5 0 0,1 0 0,-7 0 0,0 0 0,8 1 0,0-2 0,0-5 0,1 0 0,9 5 0,0 0 0,-8-4 0,1-2 0,7 2 0,1 0 0,0-3 0,-1 0 0,-8 1 0,2-1 0,16-4 0,1-1 0,-18 5 0,-1 1 0,8 0 0,1-1 0,-1-4 0,0-1 0,2 6 0,2-1 0,-2-5 0,1-2 0,8 1 0,-1 0-585,-16 0 1,-2 0 584,8 0 0,1 0 0,0 0 0,-1 0 0,-6 0 0,-1 0 0,6 0 0,3 0 0,6 0 0,-1 0 0,-12 0 0,0 0 0,13 1 0,-1-2 0,24-11 0,-41 6 0,-2-3 0,26-18-526,14 0 526,-18-11 0,1 10 0,-15-19 0,-3 10 0,-15 2 584,0-9-584,-9 9 1173,-4-11-1173,-9 0 0,0 0 0,-10-14 0,-3-3 0,-10-15 0,0-16 0,0-4 0,-17 37 0,-9 1-34,-4-2 0,-7 1 34,-5 9 0,-7-1 0,0 5-1107,-14-5 1,-3 2 1106,12 7 0,-2-2 0,0 5 0,-14 0 0,0 3 0,-9-10 0,-2-1 0,3 1 0,-2 1 0,-10 3 0,-1 4 0,9 7 0,0 3 0,-8-3 0,0 3 0,10 13 0,1-1 0,0-13 0,0 2 0,0 18 0,-1 1-714,0-11 1,2 0 713,8 11 0,0 3 0,-8-2 0,2 1 0,16 0 0,0 3 0,-17 4 0,0 2 0,17-1 0,0 0 0,-16 0 0,-1 0 0,17 0 0,0 0 0,-7 0 0,-1 0 0,0 0 0,1 0 0,7 0 0,0 0 0,-8 0 0,1 0 0,8 0 0,2 0 0,-1 0 0,0 0 0,1 0 0,0 0 0,-2-1 0,2 2 0,-41 10 0,4 3 0,16 12 0,14-1 0,4-1 0,26-3 0,2 0 527,21-2-527,11 0 0,2-9 0,7-1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50:03.01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2116 455 19249,'-24'0'0,"-8"0"2463,2 0-2463,-13 0-6784,9 0 6784,-26 0 1196,11 0-1196,-11 0 683,-17 0-683,23 0 0,0 0 0,0 0 0,1 0 0,-38 0 0,27 0 0,-14 0 0,1 0 0,13 11 0,-10 3 0,25 9 0,-11 1 0,0-12 6297,10 9-6297,-9-9 1065,-1 12-1065,10-1 406,-10-9-406,15 7 0,-1-9 0,12 1 0,-9 7 0,20-9 0,-20 12 0,20-12 0,-8 8 0,-1-7 0,18 8 0,-27 3 0,27-3 0,-8 1 0,4-1 0,7 0 0,-9-1 0,-2 13 0,1 2 0,-2 11-6784,10 1 6784,-8-1 0,19 1 0,-8-1 0,-1 1 0,9 13 0,-9-22 0,11 34 6784,0-45-6784,0 31 0,0-23 0,0 12 0,11-1 0,0-11 0,22 9 0,1-9 0,11 1 0,15 11 0,-11-20 0,25 11 0,-11-1 0,15-8 0,-1 10 0,0-13 0,1 1 0,-1-12 0,1 9 0,16-20 0,-12 8 0,-27-10 0,2-2 0,41 1 0,-41 0 0,1 0 0,-1 0 0,1 0-441,-1 0 1,0 0 440,1 0 0,0 0 0,9 0 0,1 0 0,-8 0 0,-1 0 0,9 0 0,-1 0 0,-9 0 0,-2 0 0,2 0 0,0 0 0,-1 1 0,1-2 0,0-4 0,-1-2 0,41-8 0,-42 1 0,-1-1 0,27 1-51,12-11 51,-17 11 0,1-12 0,-1 0 0,0 12 0,1-9 0,16 7 0,-12-11 0,12 11 0,-17-7 0,0 21 0,18-23 0,-14 22 0,13-22 0,-17 11 0,17-1 0,-12-8 0,-2 10 0,-6-12 0,-25-9 0,25 6 0,-25-15 0,1 6 0,6-44 0,-27 13-298,-9 12 1,-4-4 297,-4-38 0,-12 41 0,0-1 0,0 1 0,0-1 0,0 0 0,0 0 0,-4 1 0,-5-1 0,-11-3 0,-6 1 0,-2 7 0,-6 2 0,-18-5 0,-5 3-132,3 6 1,-1 2 131,-6 4 0,-1 3 0,3 5 0,-3 4 0,-5 6 0,0 3 0,7 5 0,-1 1 0,-6-2 0,0 1 0,8 7 0,2 0 0,-1 1 0,0 1 0,0 6 0,0 0 0,0 0 0,0 0 0,-41 0 0,44 0 0,-1 0 0,-42 0 0,40 0 0,0 0 0,0 6 0,0 1 0,1-1 0,-1 4 0,0 9 0,1 4 0,-1-1 0,1 0 0,0 0 0,0 1 0,-11 5 0,1 1 0,7-7 0,1 1 0,-9 7 0,1 0 0,17-8 0,1-1 0,-7 7 0,1-2-221,-27 4 221,35-10 0,0-1 0,-31 7 0,0 0 0,15-2 0,3 0 579,25-3-579,-8-8 1137,21-5-1137,0 0 0,13-6 0,9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51:09.4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1687 149 24575,'-28'0'0,"-10"0"0,15 0 0,-20 0 0,9 0 0,-26 0 0,-3 0 0,-1 0 0,-10 0 0,-6 0 0,-2 23 0,2-7 0,6 33 0,24-23 0,-10 9 0,14-2 0,0-8 0,1 18 0,-1-7 0,12-2 0,-9 8 0,8-8 0,-10 2 0,9 7 0,-7-8 0,7 11 0,-10-1 0,11 1 0,-9-1 0,19 0 0,-8 1 0,0-11 0,7 8 0,-7-7 0,11-2 0,10 8 0,-6-19 0,7 8 0,0 0 0,-7-8 0,16 8 0,-7 0 0,9 3 0,0 0 0,0 9 0,0-9 0,0 12 0,0-1 0,0 1 0,40 19 0,-9-14 0,35 5 0,-7-11 0,5-17 0,13 9 0,17-10-363,-45-14 0,0 1 363,0 1 0,1-3 0,15-2 0,1-4 0,-15 1 0,1-2-548,24-4 1,2-2 547,-17 1 0,-2 0 0,8 0 0,1 0 0,-1 0 0,-1 0 0,-6 0 0,0 0 0,16 0 0,1 0 0,-6 0 0,-2 0 0,1-6 0,0-1 0,8-1 0,-2-2 0,-15-4 0,-2-1 0,9 0 0,-1-1 0,-9 3 0,-1-2 0,1-6 0,0 0 0,0 4 0,-1 1 0,-7-4 0,-2 0-98,47-8 98,-18 2 0,-14-8 0,11 5 0,-25-4 0,11 9 0,0-1 681,-11 2-681,31-12 0,-40 0 1130,23-1-1130,-39 13 108,19 3-108,-20 8 0,8-9 0,-11 1 0,-1 0 0,1 0 0,0-1 0,0 1 0,0 0 0,1-11 0,-1 8 0,-8-9 0,7 1 0,-17 8 0,8-8 0,-1 11 0,-7 0 0,7-12 0,-9 9 0,0-8 0,0 11 0,0-12 0,0 9 0,-20-20 0,-6 9 0,-19-2 0,-1-7 0,-14 5 0,-4-12 0,-14-2 0,0 1 0,1 10 0,-1-8 0,14 12 0,-10-3 0,25-4 0,-26 16 0,26-5 0,-11 9 0,0-12 0,11 10 0,-11 0 0,14 6 0,1 7 0,-1-10 0,-14 10 0,11-7 0,-11 17 0,0-7 0,11 10 0,-11 0 0,0 0 0,11 0 0,-25 0 0,10 0 0,-14 0 0,0 0 0,0 0-778,-16 0 778,-5 0 0,41 5 0,0 3 0,0 4 0,1 4 0,0 4 0,-1 5 0,-10 10 0,1 4 0,5-1 0,-1 2-575,-8 7 1,0 2 574,7-1 0,1-1 0,2-8 0,0 1 0,6 5 0,2-3 0,-28 3 0,17 17 0,18-37 0,12 6 0,3-18 0,20-5 0,2-8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51:48.383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585 0 24575,'-57'0'0,"23"0"0,-27 10 0,38 2 0,-20 10 0,21-2 0,-10 1 0,12-1 0,0 0 0,-12 1 0,10-1 0,-11 12 0,21-9 0,-7 8 0,8-11 0,0 11 0,-7-8 0,7 8 0,0-11 0,-7-1 0,16 1 0,-17 11 0,16-8 0,-16 8 0,17-11 0,-7 0 0,9-1 0,-9 1 0,7 0 0,-7 0 0,9 0 0,0 0 0,0 0 0,0-1 0,0 1 0,0 0 0,0 0 0,0-1 0,0 1 0,0 0 0,0 0 0,0 0 0,9-1 0,2 1 0,8 0 0,1 0 0,0-1 0,11 3 0,-8-2 0,19-8 0,-8-3 0,12 1 0,-1-7 0,-11 7 0,23-10 0,-20 0 0,22 0 0,-13 0 0,-1 0 0,1 0 0,-1 0 0,-11 0 0,9 0 0,-20 0 0,19 0 0,-19 0 0,8 0 0,-11 0 0,0 0 0,-1 0 0,0 0 0,0 0 0,-9-9 0,8 7 0,-8-16 0,9 16 0,-9-15 0,-1 7 0,-9-19 0,0 7 0,0-7 0,0-2 0,0-4 0,0 1 0,0-9 0,0 9 0,0-12 0,-11 0 0,-2 0 0,-10 0 0,11 12 0,-9-9 0,19 20 0,-18-9 0,18 12 0,-7 1 0,0 8 0,7-5 0,-15 14 0,15-15 0,-14 6 0,6-8 0,-9 0 0,-1-1 0,0 0 0,0 0 0,9 0 0,-7 9 0,7-7 0,-9 16 0,8-16 0,-5 16 0,14-16 0,-14 16 0,6-16 0,0 7 0,-7 0 0,7 3 0,0-1 0,-6 7 0,7-7 0,-9 9 0,9-9 0,-7 7 0,6-7 0,-9 9 0,-1 0 0,1 0 0,0 0 0,0 0 0,0 0 0,-11-10 0,8 7 0,-9-7 0,12 10 0,-11 0 0,8 0 0,-9 0 0,12 0 0,1 0 0,-1 0 0,10 0 0,2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51:50.91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1035.54297"/>
      <inkml:brushProperty name="anchorY" value="-28578.79492"/>
      <inkml:brushProperty name="scaleFactor" value="0.5"/>
    </inkml:brush>
  </inkml:definitions>
  <inkml:trace contextRef="#ctx0" brushRef="#br0">1488 179 16151,'-7'-10'0,"-16"2"3657,-24 8-3657,-2 0 1451,-11 0-1451,14 0 0,-12 0-5167,-26 0 5167,28 0 6,-23 0 1,4 0-7,32 0-114,-23 0 1,-1 0 113,14 0 0,-24 11 0,13 12 5836,4 14-5836,14-1 2474,0 7-2474,-10 2 387,8-7-387,2 15 0,3-28 0,17 18 0,-6-19 0,10 19 0,1-21 0,-1 21 0,10-9 0,-8 12 0,8-12 0,0 8 0,3-8 0,9 1 0,0 7 0,0-8 0,0 12 0,0-1 0,0 1 0,0-1 0,0 1 0,0-1 0,10 1 0,13-1 0,12 1 0,25 2 0,-11-2 0,-3-11 0,2 1 0,20 18 0,-19-24 0,0 0 0,14 16 0,11-18 0,-10 7 0,13-10 0,0 1 0,-14-2 0,11 1 0,-10 0 0,13 0 0,0 1 0,1 0 0,-1-12 0,0-3 0,18 2 0,-14-10 0,-26 4 0,2-1 0,41-6 0,1 0 0,-44 0 0,1 0 0,42 0 0,-41 0 0,1 0-707,39 0 707,-40 0 0,-2 0 0,27 0 0,-28 0 0,2 0 0,42 0 0,0 0 0,-42 0 0,-1 0 0,27 0 0,12 0 0,0-13 0,-12-2 0,-2-11 0,-6 1 0,-11 11 0,0-7 0,-3 8 0,0-12 0,-11 2 0,11 9 707,-15-17-707,1 16 0,13-19 0,-9 10 0,9 0 0,-13 1 0,-1 0 0,0-10 0,-11 9 0,9-9 0,-20 12 0,8 0 0,-10-10 0,-1 8 0,3-20 0,-2 8 0,2-10 0,-1-1 0,-9-34 0,-3 12 0,-10-30 0,0 20 0,0 0 0,0-16 0,0 12 0,-12-13 0,-2 18 0,-11 13 0,0-10 0,1 24 0,1 2 0,1 5 0,-10 19 0,6-20 0,-17 19 0,8-8 0,-25 8 0,11 2 0,-26 9 0,12-8 0,-15 19 0,-17-21-769,14 21 769,25-4 0,0 1 0,-43 6 0,42 0 0,-1 0 0,0 0 0,1 0 0,0 0 0,-1 0 0,-10 0 0,0 0 0,8 0 0,0 0 0,-8 0 0,1 0 0,9 0 0,1 0 0,-10 0 0,-1 0-783,8 0 0,0 0 783,-17 0 0,-1 0 0,8 0 0,1 0 0,0-1 0,-2 2 0,-6 5 0,1 2 0,16-7 0,0 1 0,-17 12 0,0 1 0,16-14 0,1 1 0,-7 12 0,-1-1 0,10-11 0,1-1 0,-1 5 0,1 1 0,-41 5 0,3-10 0,31 10-893,4-12 893,14 0 0,12 0 0,3 0 0,19 0 0,3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53:09.12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999 74 24575,'-57'0'0,"23"0"0,-41 0 0,49 0 0,-32 0 0,35 0 0,-19 0 0,-2 0 0,-4-21 0,5 16 0,0-15 0,20 20 0,-8 0 0,-1 0 0,9 0 0,-8 0 0,11 0 0,-12 0 0,9 0 0,-8 0 0,11 0 0,0 0 0,0 9 0,-1-7 0,1 15 0,0-6 0,0 9 0,0 0 0,0 0 0,0 0 0,1-1 0,8 0 0,-7-9 0,16 6 0,-7-6 0,9 9 0,0 0 0,0 1 0,0 0 0,0-1 0,0 13 0,0 2 0,0 0 0,0 8 0,0-8 0,10 12 0,3-1 0,8-11 0,2 9 0,-3-20 0,1 8 0,-1-11 0,-1-1 0,1 1 0,0 0 0,0 0 0,-9 0 0,7 0 0,-8-1 0,10 1 0,0 0 0,0-9 0,-1 6 0,1-15 0,0 16 0,11-16 0,-8 16 0,19-16 0,-19 15 0,20-14 0,-21 14 0,21-15 0,-9 17 0,12-6 0,-1 0 0,1 7 0,-1-18 0,1 19 0,13-19 0,-10 18 0,11-17 0,-1 18 0,-10-18 0,25 9 0,-25-2 0,11-8 0,0 8 0,-11-10 0,25 0 0,-25 0 0,10 0 0,-13 0 0,-1 0 0,1 0 0,-1 0 0,1 0 0,19 0 0,-14 0 0,3 0 0,-11-10 0,-21 8 0,9-18 0,-11 9 0,0 0 0,11-8 0,-8 16 0,8-16 0,1 7 0,-10-9 0,21 9 0,-21-6 0,21 5 0,-21-7 0,10-1 0,-1 9 0,-9-5 0,10 5 0,-13-8 0,12 9 0,-8-7 0,8 7 0,-11-9 0,0 9 0,-1-7 0,1 7 0,0 0 0,-9-7 0,6 7 0,-15-8 0,15 0 0,-15-1 0,16 9 0,-16-7 0,7-4 0,-9-1 0,8-9 0,-5 12 0,5-11 0,-8 8 0,0-20 0,0 20 0,0-20 0,0 9 0,0-1 0,-20-8 0,5 9 0,-28-12 0,-7 9 0,1-6 0,-11 16 0,0-8 0,-3 11 0,-1 9 0,-10-8 0,10 20 0,-13-8 0,14 0 0,-11 9 0,11-8 0,-1 10 0,-9 0 0,23 0 0,-10 0 0,14 0 0,-14 0 0,11 0 0,-11 0 0,14 0 0,0 0 0,1 0 0,10 0 0,-8 0 0,-6 0 0,12 0 0,-35 0 0,34 0 0,-22 0 0,14 0 0,1 0 0,-15 0 0,10 0 0,-24 0 0,25 0 0,-11 0 0,0 0 0,11 0 0,-11 10 0,14-8 0,12 8 0,-9-10 0,20 0 0,-8 0 0,20 0 0,3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36:33.33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39:26.17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838 1 18630,'-14'0'0,"-2"0"2718,-13 0-2718,10 0 1015,-18 0-1015,2 0 529,-7 0-529,-16 0 1683,16 0-1683,-7 0 0,9 6 0,-9 2 0,7 5 0,0 0 0,5 0 0,11 4 0,-12-2 0,13 2 0,-1 0 0,4-4 0,9 10 0,-9-11 0,8 11 0,-2-11 0,4 10 0,2-10 0,3 9 0,-2-9 0,3 4 0,1 0 0,-5-4 0,9 4 0,-8-1 0,8-4 0,-4 4 0,1-5 0,3 6 0,-4-5 0,5 11 0,0-4 0,0 5 0,0 1 0,0-1 0,0 0 0,0 1 0,5-1 0,2 0 0,5 1 0,4-6 0,3 4 0,4-4 0,0 1 0,1 3 0,7-9 0,-6 5 0,13-5 0,-5 5 0,-1-4 0,6 5 0,-5-6 0,7 0 0,8 8 0,-6-6 0,7 5 0,-9-7 0,0 1 0,9 0 0,-7-1 0,6 1 0,-8-7 0,9-1 0,-7-6 0,6 0 0,-8 0 0,0 0 0,0 0 0,0 0 0,-1 0 0,1 0 0,0 0 0,-7 0 0,-2-10 0,-8 2 0,0-9 0,1 5 0,6-6 0,-11 5 0,10-10 0,-17 11 0,10-10 0,-10 10 0,4-10 0,-5 4 0,1-6 0,0 1 0,-6-1 0,0-7 0,-6 6 0,0-13 0,0 5 0,0-7 0,0 0 0,0 0 0,0 7 0,0-15 0,-6 20 0,0-14 0,-11 19 0,4-1 0,-4 7 0,0-5 0,6 10 0,-11-10 0,4 9 0,-5-4 0,-1 6 0,1-1 0,-1 0 0,1 0 0,-1 6 0,0-5 0,1 4 0,-8-5 0,6 0 0,-6 5 0,8-4 0,-8 4 0,5 0 0,-5-4 0,8 10 0,-1-5 0,1 6 0,-1-5 0,1 4 0,-1-4 0,0 5 0,1 0 0,-1 0 0,1 0 0,-1 0 0,0 0 0,7 0 0,-5 0 0,4 0 0,-6 0 0,7 0 0,-5 0 0,4 0 0,1 0 0,-5 0 0,4 0 0,0 0 0,-4 0 0,10 0 0,-4 0 0,0 0 0,4 0 0,-4 0 0,11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41:50.52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1622.82031"/>
      <inkml:brushProperty name="anchorY" value="-30510.2168"/>
      <inkml:brushProperty name="scaleFactor" value="0.5"/>
    </inkml:brush>
  </inkml:definitions>
  <inkml:trace contextRef="#ctx0" brushRef="#br0">2735 111 24575,'-77'0'0,"35"0"-9831,-40 0 8341,43 0 4308,7 0-2818,-8 0 1719,-9 0-1719,14 0 0,-20 0 0,20 0 0,-13 0 0,7 0 6784,1 0-6784,1 0 0,6 0 0,-5 0 0,13 0 0,-14 0 0,7 6 0,-1-4 0,-5 9 0,13-9 0,-6 4 0,0-1 0,6-3 0,-6 9 0,7-10 0,1 5 0,-8-1 0,11-3 0,-9 4 0,11-1 0,-6-4 0,1 4 0,-8 1 0,5 1 0,-5 0 0,8 4 0,-1-10 0,-7 10 0,6-10 0,-6 10 0,8-4 0,-11-1 0,13 4 0,-11-9 0,7 4 0,-1 0 0,-5-4 0,8 5 0,-1-1 0,-7-4 0,6 4 0,-6-5 0,0 6 0,6-4 0,-6 4 0,7-6 0,1 0 0,-1 0 0,0 0 0,1 5 0,-1-4 0,1 4 0,5-5 0,-4 0 0,10 0 0,-10 0 0,10 0 0,-10 0 0,10 0 0,-4 0 0,6 0 0,-6 0 0,4 0 0,-5 0 0,7 0 0,0 0 0,0 0 0,-1 0 0,2 0 0,-2 0 0,2 0 0,-1 0 0,0 5 0,0-4 0,0 3 0,0-4 0,-1 4 0,1-3 0,0 4 0,0 0 0,0-4 0,0 8 0,-1-8 0,1 3 0,0 1 0,-1-4 0,1 8 0,-6-8 0,4 4 0,-4-1 0,6-2 0,-1 2 0,1 1 0,-6-4 0,4 3 0,-4-4 0,5 5 0,1-4 0,0 3 0,-1-4 0,1 5 0,0-4 0,-1 4 0,1-1 0,0 2 0,0 4 0,-1 0 0,2-1 0,3 1 0,-3 0 0,8 0 0,-8 1 0,8-1 0,-4 0 0,5 0 0,-5-4 0,4 3 0,-3-3 0,4 4 0,0 0 0,0 0 0,0 0 0,0 1 0,0-1 0,0 0 0,0 0 0,0 0 0,0 1 0,0-1 0,0 0 0,4 0 0,2 0 0,4 0 0,0 1 0,1-1 0,-1 0 0,0 0 0,6 1 0,2 0 0,5 1 0,0 0 0,8 0 0,-5 0 0,12 1 0,-13-1 0,6 0 0,-8 0 0,1 0 0,6 0 0,-5 0 0,24 0 0,-14-5 0,15-2 0,-10-5 0,9 0 0,2 0 0,8 0 0,1 0 0,-1 0 0,10 0 0,-6 0 0,16-7 0,-17-2 0,17-7 0,-17 7 0,17-6 0,-7 6 0,0 0 0,7 2 0,-7 0 0,10 5 0,0-6 0,0 8 0,0 0 0,0 0 0,0 0 0,-10 0 0,7 0 0,-17 0 0,17-7 0,10-1 0,-14-2 0,11-3 0,-27 11 0,0-11 0,0 11 0,-8-10 0,6 10 0,-15-3 0,7 5 0,-9 0 0,-8 0 0,6 0 0,-12 0 0,5 0 0,-1 0 0,-4 0 0,4 0 0,-6 0 0,-7 0 0,5 0 0,-4 0 0,-1 0 0,5 5 0,-5 1 0,1 5 0,-2-4 0,0 2 0,-4-3 0,10 6 0,-6-2 0,7 2 0,-7-6 0,0-1 0,-5-5 0,-1 4 0,0-3 0,0 4 0,1-5 0,-1 0 0,0 0 0,0 0 0,0 0 0,0 0 0,1 0 0,-1 0 0,0 0 0,0 0 0,-4-5 0,3 0 0,-3-6 0,-1-5 0,0-2 0,-5-5 0,0-8 0,0 5 0,0-12 0,0 12 0,0-12 0,0 13 0,0-13 0,-5 12 0,-7-5 0,-8 0 0,-4 6 0,-8-7 0,6 8 0,-12 3 0,6-3 0,-8 4 0,0-7 0,0 6 0,0-4 0,0 10 0,1-4 0,-10-1 0,7 5 0,-7-6 0,9 7 0,0 1 0,0 0 0,0 5 0,0-4 0,0 11 0,7-10 0,-5 9 0,5-3 0,-7 5 0,7 0 0,-23-6 0,26 5 0,-26-11 0,23 10 0,1-9 0,-6 10 0,12-10 0,-12 10 0,13-10 0,-6 10 0,7-4 0,0 0 0,7 3 0,-5-3 0,10 5 0,-4 0 0,6 0 0,0 0 0,4 0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41:53.41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5987.44141"/>
      <inkml:brushProperty name="anchorY" value="-47840.125"/>
      <inkml:brushProperty name="scaleFactor" value="0.5"/>
    </inkml:brush>
  </inkml:definitions>
  <inkml:trace contextRef="#ctx0" brushRef="#br0">0 192 24575,'10'0'0,"12"0"0,-8 0 0,15 0 0,-12 0 0,7 0 0,-1 0 0,-5 0 0,4 0 0,-11 0 0,5 0 0,-5 0 0,-1 0 0,0 0 0,0 0 0,0 0 0,1 0 0,-1 0 0,0 0 0,0 0 0,0 0 0,0 0 0,0 0 0,0 0 0,-9-4 0,-8 3 0,-4-8 0,-11-2 0,0-6 0,2-7 0,-7 6 0,14-4 0,-3 10 0,5-5 0,0 7 0,6 0 0,-4-1 0,3 1 0,0 0 0,-3 4 0,12 6 0,-1 5 0,8 11 0,6-4 0,-4 4 0,5 1 0,4 0 0,-2 1 0,3-2 0,-6-5 0,-6-1 0,1 0 0,-6 0 0,4-4 0,-8 3 0,4-4 0,-1 0 0,-3 4 0,3-4 0,0 5 0,2 0 0,4 0 0,-5 0 0,4 0 0,-8 0 0,8 0 0,-8 0 0,9 1 0,-9-1 0,8 0 0,-4 0 0,1 0 0,-6-5 0,-5-1 0,-5-4 0,-6 0 0,4 5 0,-10 1 0,0 4 0,3 1 0,-8 0 0,16-1 0,-5-3 0,5 2 0,1-8 0,0 8 0,-1-3 0,1-1 0,4 4 0,-3-7 0,8 7 0,-8-8 0,3 8 0,0-3 0,-3 4 0,3-4 0,1 3 0,-5-4 0,5 5 0,-1 0 0,2-5 0,4-1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43:30.1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1173 232 12139,'-18'-11'0,"-12"3"4791,8 8-4791,-10 0 2163,1 0-2163,8 0 1215,-9 0-1215,1 0 4267,-12 0-4267,7 0 0,-5 0 0,10 0 0,-1 18 0,-3 7 0,-6 18 0,16 2 0,-8 0 0,-3 15 0,10-11 0,-23 25 0,23-25 0,-23 25 0,10-11 0,0 1 0,-10 10 0,10-11 0,-10 0 0,11-3 0,-8 0 0,21-22 0,-11 18 0,15-22 0,8 1 0,-8 7 0,19-19 0,-8 19 0,-1-8 0,9 12 0,-8-1 0,10 1 0,0-1 0,0 0 0,0 1 0,0-1 0,0 1 0,0-1 0,0 1 0,0-1 0,0-10 0,0 7 0,10-8 0,1 0 0,10-2 0,-1-12 0,0-1 0,0 1 0,-1 0 0,13 1 0,2 0 0,11 2 0,15-10 0,3 8 0,14-18 0,18 9 0,-14-1 0,13-8 0,-16 8 0,16-11 0,-12 0 0,12 0 0,-16 0 0,-1 0 0,-14 0 0,12 0 0,-12 0 0,14 0 0,1 0 0,-15 0 0,11 0 0,-11 0 0,0 0 0,-3-10 0,0 7 0,-11-17 0,11 7 0,-15 0 0,1-7 0,-1 7 0,0 0 0,1-7 0,-1 17 0,-11-16 0,9 7 0,-20-8 0,19 7 0,-19-5 0,8 7 0,0-10 0,-8 0 0,8 9 0,0-7 0,-8 7 0,8-9 0,-11 1 0,0 0 0,0 0 0,-1 0 0,1-9 0,-9 6 0,-2-6 0,-9-2 0,0-3 0,0-12 0,0 0 0,0-31 0,0 10 0,0-28 0,0 17-643,0-17 643,-11 13 0,8-13 0,-20 18 0,10 13 0,-1-10 0,-7 25 0,19-11 0,-19 14 0,19 0 0,-19 1 0,18-1 0,-7 12 0,10-9 0,-9 20 0,7-20 0,-7 20 0,0-8 0,7 11 0,-17-12 643,8 9-643,-11-9 0,2 12 0,-1-11 0,-11 7 0,7-8 0,-17 9 0,7-9 0,-10 7 0,-1-8 0,0 20 0,-14-9 0,-4 19 0,-13-20 0,-1 20 0,14-8 0,-10 11 0,10 0 0,-14 0 0,0 0 0,1 0 0,-1 0 0,0 0 0,0 0 0,1 0 0,13 0 0,-10 0 0,11 11 0,-1 2 0,-30 11 0,40-11 0,-26 7 0,35-17 0,-1 17 0,11-18 0,4 17 0,0-17 0,8 16 0,-8-16 0,11 16 0,1-16 0,8 16 0,-6-16 0,6 15 0,-9-6 0,0 8 0,1 0 0,0-8 0,9 5 0,2-13 0,8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44:36.8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2100 429 24575,'-28'0'0,"-9"0"0,3 0 0,-32 0 0,0 0 0,-17 0 0,-12 0 0,28 0 0,13 0 0,0 0 0,-31 0 0,28 0 0,-2 0 0,-40 0 0,43-1 0,1 2 0,-27 10 0,26-4 0,1 2 0,-28 17 0,-11 1 0,16-1 0,28-9 0,1 2 0,-19 18 0,-13-1 0,36 7 0,-1-18 0,1 18 0,10-19 0,-8 18 0,19-8 0,-19 12 0,17-1 0,3 1 0,3-1 0,7 1 0,1 13 0,1-10 0,1 11 0,8-1 0,-9-10 0,11 10 0,0-13 0,0 0 0,0-1 0,0 1 0,0-1 0,0-11 0,0 9 0,0-9 0,0 0 0,10 9 0,2-21 0,9 9 0,0 1 0,10-8 0,5 8 0,9-9 0,1 10 0,13-6 0,4 18 0,-17-24 0,2 1-473,33 29 473,-26-28 0,1-1 0,-6 3 0,-1 1 0,-1-4 0,2-2 0,6 2 0,-1 0 0,-6 5 0,0-2 0,8-9 0,1 0 0,0 11 0,0 0 0,-1-10 0,0-2 0,0 6 0,1 0 0,-1-6 0,0-2 0,1 2 0,0-1 0,-1-5 0,1-2 0,-1 0 0,1-1 0,10-5 0,-1-2 0,-6 1 0,-1 0 0,8 0 0,-1 0 0,31 0 0,-42 0 0,0 0-885,42 0 885,-40-6 0,0-1 0,40-8 0,-42-4 0,-1-3 0,26-8 0,-25 3 0,-1 0 0,27-3-284,-3-8 284,-5 1 0,-10 9 0,-1-18 0,-3 19 0,-1-19 0,-10 20 0,1-20 0,-7 11 0,-8-11 0,10 0 0,1 0 0,-10-14 0,7 11 0,-15-25 0,6 11 0,-8-15 0,0 0 0,0-16 0,-11 12 0,-8 27 0,-1-1 0,-6-26 0,0 1 0,0-1 0,0-13-213,-3 21 1,-6 2 212,-33-10 0,15 40 0,-5 1 0,-8 4 0,-3 3 0,2-1 0,0 3 0,-37-20 0,32 24 0,-2 1 0,-1-1 0,-1 1 0,1 4 0,-1 2 0,-5-1 0,-1 3 0,7 4 0,-1 2 269,2-1 1,-2 1-270,-5-2 0,-1 1 0,6 0 0,1 0 0,0 0 0,-1 0 0,-6 0 0,1 0 0,-26-12 0,25 11 0,1 1 0,-27-1 0,-12-9 0,17 10 0,14 0 0,-12 2 0,12 12 0,-1 0 0,-10 0 0,25 0 0,-11 0 286,-6 0-286,15 0 0,-15 0 0,20 0 909,0 0-909,1 10 333,-1 3-333,0 10 0,0-1 0,1 1 0,-1 0 0,0 0 0,0 9 0,1-6 0,-1 17 0,11-19 0,-22 10 0,30-3 0,-31-4 0,23 16 0,-11-8 0,0 11 0,10-1 0,-7 1 0,18-1 0,-19 1 0,9-1 0,-1 1 0,-7-1 0,18 0 0,-9 1 0,12-1 0,-2 1 0,3-12 0,-1-3 0,11 0 0,2-8 0,0 8 0,7-11 0,-16 0 0,16-1 0,-7 1 0,9-2 0,0-8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46:41.6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912.37891"/>
      <inkml:brushProperty name="anchorY" value="-20345.09766"/>
      <inkml:brushProperty name="scaleFactor" value="0.5"/>
    </inkml:brush>
  </inkml:definitions>
  <inkml:trace contextRef="#ctx0" brushRef="#br0">2877 84 15431,'-25'0'0,"4"0"3901,-31 0-3901,14 0 0,-36 0 0,25 0 0,-26 0 0,26 0 0,-12 0 0,-4 0 0,-11 0 280,12-5 0,-1-1-280,-29 3 0,12-9 0,26-1 0,0 1 0,-25 5 0,25-6 0,0 0 0,-25 13 653,-14 0-653,17 0 0,1 0 0,-1 0 2604,1 0-2604,-1 0 0,1 0 0,13 0 0,-10 12 0,10 2 0,-13 12 0,13 8 0,-10 5 0,11 10 0,-1-11 0,-10 11 0,10-10 0,1 10 0,0 13 0,17-23 0,7 18 0,-4-21 0,17 9 0,-7 21 0,10-16 914,10 16-914,3-6 494,10-11-494,0 25 18,0-25-18,0 10 0,0 1 0,0-12 0,10 12 0,13-15 0,12 1 0,11-1 0,-1 1 0,15 2 0,3 1 0,15-9 0,0-3 0,-33-16 0,3-2 0,1-4 0,1 0 0,6 6 0,2-1 0,0-4 0,0-3 0,-2 2 0,2-1 0,9 2 0,0-2 0,-8-5 0,1-2 0,17 0 0,0 0 0,-17 0 0,0-1 0,17-5 0,0 1-501,-16 5 1,-2-1 500,8-5 0,1-2 0,0 1 0,-1 0 0,-7 0 0,0 0 0,7 0 0,1 0 0,0 0 0,-1 0 0,-7 0 0,-1 0 0,8 0 0,1 0 0,-1 0 0,0 0-818,3 0 1,0 0 817,0 0 0,0 0 0,7 0 0,-2 0 0,-15 0 0,0 0 0,17 0 0,-1 0 0,-15 0 0,-2 0 0,9 0 0,-1 0-317,-8 0 0,-3 0 317,43 0 0,-44 0 0,0 0 0,44 0 0,0 0 0,-6 0 0,-15 0 0,-16 0 0,12 0 0,-25 0 0,25 0 0,-25 0 0,-1 0 0,-5 0 0,-9 0 0,0 0 884,9 0-884,-21 0 1658,21 0-1658,-21 0 728,21 0-728,-20-9 0,28-12 0,-26-2 0,15-7 0,-9 19 0,-8-7 0,8 6 0,-12-8 0,1 0 0,0 0 0,1-11 0,-1 8 0,1-9 0,0 1 0,-1 8 0,1-8 0,0-1 0,-1 9 0,2-8 0,-3 11 0,1-1 0,-9 1 0,8-11 0,-16 8 0,7-9 0,-10 12 0,0-12 0,0 9 0,0-8 0,0-1 0,0 10 0,0-21 0,0 8 0,0-10 0,0 10 0,0-8 0,0 9 0,0-12 0,0 12 0,0-9 0,0 9 0,0-1 0,0 4 0,0-1 0,0 9 0,0-20 0,0 20 0,-9-8 0,-4-1 0,-18 8 0,6-8 0,-17 9 0,7-8 0,-11 5 0,-20-17 0,1 4 0,-19 1 0,6 1 0,0 11 0,0 0 0,-16-1 0,12 12-399,27 1 1,-1 2 398,-43 9 0,32-4 0,-1 1 0,9 5 0,-1 2-757,-17-1 0,-1 0 757,9 0 0,-1 0 0,-9 0 0,0 0 0,8 0 0,2 0 0,-7 0 0,0 0 0,6 0 0,1 0 0,-1 0 0,2 0 0,-1 0 0,2 0 0,9 0 0,0 0 0,1 0 0,0 0 0,-1 0 0,0 0 0,1 0 0,-1 0 0,0 0 0,0 0 0,-41 0 0,43 0 0,2 0 0,-28 0 0,-12 11-529,17-8 529,-1 8 0,-15-11 0,11 0 0,-12 0 0,16 0 0,0 0 0,0 12 0,1-9 0,-18 8 0,13-11 0,-12 0 0,16 0 0,15 0 0,-12 0 715,26 0-715,-11 0 1529,26 0-1529,2 0 0,21 0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4:46:56.3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7907.48438"/>
      <inkml:brushProperty name="anchorY" value="-73737.92188"/>
      <inkml:brushProperty name="scaleFactor" value="0.5"/>
    </inkml:brush>
  </inkml:definitions>
  <inkml:trace contextRef="#ctx0" brushRef="#br0">5491 595 24575,'-51'0'0,"-1"0"0,-17 0 0,-23 0 0,25 0 0,12 0 0,-2 0 0,-42 0 0,9 0 0,-4 0 0,27 0 0,1 0-441,-18 0 0,1 0 441,26 0 0,3 0 0,-44 0 0,-1 0 0,5 0 0,16 0 0,22 0 0,-1 0 0,-29 0-218,29-1 1,1 2 217,-22 11 0,15-10 0,-11 10 0,24-12 0,-24 0 863,25 0-863,-11 0 454,14 0-454,0 0 0,1 10 0,-1-8 0,0 9 0,0-11 0,12 0 0,-9 0 0,9 0 0,-12 0 0,0 0 0,1 0 0,-1 0 0,12 8 0,-9-5 0,8 5 0,-19 1 0,6-7 0,4 7 0,2-9 0,19 9 0,-9-7 0,1 7 0,8-9 0,-9 0 0,12 0 0,-11 0 0,8 0 0,-20 0 0,20 9 0,-19-7 0,7 7 0,-10-9 0,-1 0 0,0 0 0,0 0 0,0 0 0,1 0 0,-1 0 0,0 0 0,0 0 0,1 0 0,-1 0 0,0 0 0,0 0 0,12 0 0,-18 8 0,16-5 0,-7 5 0,11-8 0,0 0 0,10 0 0,-10 0 0,0 0 0,10 9 0,-10-7 0,12 7 0,0-9 0,0 0 0,0 0 0,0 0 0,0 0 0,-11 0 0,8 0 0,-9 0 0,12 0 0,0 9 0,0-7 0,0 7 0,0-9 0,-1 0 0,1 8 0,0-5 0,0 5 0,0-8 0,0 9 0,-9-7 0,7 7 0,-7 0 0,9-7 0,0 7 0,0 0 0,0-7 0,0 16 0,-1-16 0,1 15 0,0-6 0,1 9 0,-1-1 0,0 0 0,0 1 0,0 0 0,0 0 0,-1 11 0,0-8 0,-1 19 0,0-8 0,-2 26 0,0-11 0,0 10 0,1-14 0,10 15 0,-7-11 0,17 11 0,-15-27 0,15 10 0,-5-9 0,8 11 0,0-10 0,0 7 0,0-19 0,0 20 0,0-21 0,0 21 0,0-20 0,0 19 0,0-19 0,0 19 0,8-19 0,3 8 0,0-11 0,8 11 0,-16-8 0,16 8 0,-17-11 0,16 0 0,-16 0 0,15 0 0,-14-1 0,6 1 0,-1 0 0,-5 0 0,5 0 0,1 0 0,-7-1 0,7 1 0,0 0 0,-7-1 0,17 22 0,-16-6 0,16 8 0,-7 0 0,9-9 0,2 11 0,0 1 0,-2-12 0,2 8 0,-2-8 0,2 12 0,0 0 0,-1-1 0,1 1 0,10-1 0,2 0 0,13 15 0,-1-11 0,-7-8 0,2 1 0,15 23 0,-10-28 0,1 1-6784,3 22 6784,23-9-218,-25-15 218,26 12 0,-12-9 0,14 1 0,1-3 0,-1-11 0,17 1-549,-37-12 1,5-1 548,15 2 0,6-1-724,8 2 0,4-1 724,-27-4 0,2 0 0,-3-2 0,16 1 0,1-2 0,12-1 0,4-1 854,-29-7 0,2-1 1,1 2-855,6 3 0,2 3 0,2-2 0,11-3 0,4-1 0,-3 0 0,-6 5 0,-2 0 0,-1-1 0,-7-4 0,0-1 0,0-1 0,5 1 0,0 0 0,1 0 0,3 0 0,0 0 0,1 0 0,-1 0 0,0 0 0,2 0 0,6 0 0,1 0 0,0 0 0,2 0 0,0 0 0,-7 0 0,-22 0 0,-5 0 0,3 0 0,22 0 0,4 0 0,-4 0 0,9 0 0,-1 0 0,-21 0 0,2 0 0,2 0 0,4 0 0,2 0 0,-3 0 0,-12 0 0,-2 0 0,1 0-616,5 0 1,1 0 0,-1 0 615,-6 0 0,-2 0 0,1 0 0,-1 0 0,0 0 0,0 0 0,2 0 0,-1 0 0,-1 0-151,25 1 1,-1-2 150,-27-3 0,0-2 0,4 1 0,21 3 0,5 3 0,-3-4 0,-15-6 0,-3-4 0,3 4 0,16 6 0,2 4 0,-6-3 0,3-5 0,-6-1 0,-7 0 0,-1 1 0,11 6 0,0-1 0,-9-5 0,3-1 0,-10 2 0,5 0 0,-3 1 0,20 3 0,0 0-68,-19-2 0,2-3 0,-1 1 68,-8 1 0,-1-1 0,1 2 0,8 3 0,2 1 0,-5-3 0,13-12 0,-2 1 0,-13 12 0,2 3 0,-1-3 0,22-13 0,0 0 0,-27 12 0,2 3 0,-1-1 0,1-5 0,-1 0 0,1 1 0,-4 4 0,0 1 0,-1 1 0,19-1 0,-1 0 0,8 0 0,-1 0 0,-9 0 0,-1 0 0,10 0 0,0 0 0,-9 0 0,1 0 607,8 0 1,0 0-608,-11 0 0,-3 0 0,-6 0 0,-2 0 0,-2 0 0,-1 0 0,-7 0 0,-2 0 960,1 0 0,-1 0-960,41 0 0,-3 11 0,-19-8 0,2 20 0,0-9 0,16 0 0,-13-2 0,-25-5 0,-1-1 0,27-3 0,-27 4 0,1-1 0,42-6 0,-41 0 0,2 0 0,-2 0 0,1 0 0,0 0 0,-1 0 0,1 0 0,0 0 0,-1 0 0,0 0 0,1 0 0,0 0 0,-1 0 0,0 0 0,1 0 0,0 0 0,0 1 0,-1-2 0,2-5 0,-2-1 0,42-8 0,-44 1 0,1-1 0,-7 1 0,1 0 477,7 0 0,1-1-477,1 1 0,-2-1 0,-8 1 0,0 0 0,8 0 0,-2-1 2035,26-11-2035,13-1 0,-38 13 0,-1 2 0,31-2 0,12 2 0,-38 2 0,0 8 1594,-11-9-1594,10 11 358,1 0-358,-11 0 0,11 0 912,-1 0-912,-10 0 347,10 0-347,1 0 0,-11 0 0,25-11 0,-25 8 0,11-9 0,-15 12 0,1 0 0,-1 0 0,-11 0 0,9 0 0,-20 0 0,28 0 0,-15 0 0,18 0 0,-20 0 0,9 0 0,-20 0 0,19 0 0,-8 0 0,1 0 0,7 0 0,-8 0 0,12 0 0,-12 0 0,8 0 0,-8 0 0,1-9 0,7 7 0,-8-17 0,12 6 0,-12-8 0,8-2 0,-19 3 0,19-13 0,-19 10 0,20-20 0,-19 9 0,8-12 0,-8-14 0,0 10 0,1-24 0,-1 10 0,-9-14 0,-4 1 0,-11-1 0,0 15 0,0-3 0,0 13 0,0-1-261,0-13 0,0 1 261,0-29 0,0 0 0,0 13 0,0-13 0,0 18 0,0-1 0,0 0 0,0 15 0,0 3 0,0 0 0,0 11 0,0-11 0,-10 14 0,-3 1 0,0-1 0,-7 0 0,7 1 0,-10-1 0,0 1 0,0-1 0,0 0 0,0 1 0,10 10 522,-7-8-522,8 20 0,-10-20 0,10 20 0,-7-8 0,8 11 0,-11-12 0,2 18 0,-1-15 0,1 17 0,-1-8 0,1 0 0,-11-1 0,8 0 0,-9 0 0,12 1 0,-11 9 0,8-7 0,-20 16 0,20-16 0,-20 16 0,9-17 0,-1 16 0,-8-17 0,9 17 0,-12-7 0,0 10 0,1-10 0,-1 7 0,0-7 0,1 10 0,-1 0 0,0 0 0,1 0 0,-1 0 0,0 0 0,0 0 0,-20 0 0,27 0 0,-25 0 0,30 0 0,-12 0 0,12 0 0,-9 0 0,9 0 0,-1 0 0,-8 0 0,9 0 0,0 0 0,-9 0 0,8 0 0,-11 0 0,12 0 0,-23 0 0,20 10 0,-23-7 0,15 7 0,-15 1 0,11-8 0,-25 20 0,24-21 0,-24 10 0,11-12 0,-15 0 0,0 11 0,1-8 0,-1 9 0,-17-12 0,13 0-299,27 0 0,-1 0 299,-26 0 0,27 0 0,-2 0 0,-42 0 0,1 0 0,42 6 0,0 0 0,-42-2 0,-1 8 0,43-12 0,0 0 0,-43 13 0,43-11 0,-2-1 0,0 6 0,1-1 0,0-5 0,0-2 0,-1 1 0,0 0 0,0 0 0,1 0 0,-1 0 0,0 0 0,1 0 0,-1 0 0,0 0 0,0 0 0,0 0 0,0 0 0,1 0 0,-1 0 0,-1 0 0,2 0 0,-42 0 0,42 0 0,2 0 0,-27 0 0,26 0 0,1 0 0,-27 0 0,-13 0 0,31 0 0,-1 0 0,11 0 0,0 0 0,-13 1 0,1-2 0,-29-10 0,17 8 0,-15-8 0,11-1 0,-12 9 0,16-8 0,1-1 0,-1 9 0,0-8 0,0-1 0,1 9 0,-1-20 0,1 20 0,-1-20 0,1 20 0,-1-20 0,1 9 0,-18-1 0,13-8 0,-12 9 0,-1-13 0,14 12 0,25 2 0,0 0 0,-26-2 0,27 2 0,-1-2 0,6 1 0,1 0 0,-8-1 0,-1 1 0,0 6 0,1 0 0,7-4 0,1 0 0,-6 4 0,-1 0 0,6-5 0,1-2 0,-9 0 0,0 1 0,8 6 0,1 0 0,-45-16 0,-1 8 0,13 1 0,-12-9 0,17 21 0,-1-9 0,0 1 0,0 8 0,0-9 0,1 12 0,-1 0 0,0 0 0,15 0 0,-11 0 0,11 0 0,-15 0 0,14 0 0,9 0 0,1 0 0,-4 0-40,3 0 1,2 0 39,3 0 0,-24 0 0,25 0 0,-25 0 0,25 0 0,-11 0 596,14 0-596,0 0 81,-14 12-81,11-10 0,-11 10 0,14-12 0,0 10 0,1-8 0,-15 20 0,10-19 0,-10 18 0,0-18 0,11 17 0,-25-18 0,10 20 0,0-9 0,-9 1 0,9 7 0,-13-18 0,14 19 0,-12-8 0,26-1 0,-25 9 0,-10-9 0,15 11 0,-11-1 0,20-10 0,11 7 0,-11-8 0,14 1 0,11 6 0,-7-17 0,7 17 0,1-7 0,-9 0 0,20 6 0,-20-16 0,20 15 0,-8-14 0,11 5 0,-12 3 0,10-9 0,-10 8 0,12-10 0,-11 0 0,8 9 0,-9-7 0,12 7 0,0-9 0,0 0 0,0 0 0,0 0 0,0 0 0,0 0 0,-1 0 0,1 0 0,0 0 0,0 0 0,0 0 0,0 0 0,0 0 0,9 9 0,-7-7 0,16 7 0,-7-9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5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5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3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2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4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6/20/23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0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75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2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ED9D4-91CB-7AF5-241F-F2383CD54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3809E-E7F0-3D4B-2710-37345776B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How to Convert Non-billable Time in CentralReach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23504-5C15-A3BD-C183-2AEAF7A99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Casey Majewski, MS, BCBA</a:t>
            </a:r>
          </a:p>
        </p:txBody>
      </p:sp>
    </p:spTree>
    <p:extLst>
      <p:ext uri="{BB962C8B-B14F-4D97-AF65-F5344CB8AC3E}">
        <p14:creationId xmlns:p14="http://schemas.microsoft.com/office/powerpoint/2010/main" val="275555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55D0-76B5-2765-D1A8-3B08C2D1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4312024" cy="5166536"/>
          </a:xfrm>
        </p:spPr>
        <p:txBody>
          <a:bodyPr/>
          <a:lstStyle/>
          <a:p>
            <a:r>
              <a:rPr lang="en-US" dirty="0"/>
              <a:t>Check the box for the code then click “convert selected.”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C7F225-71E7-B198-76B3-222DD8CAD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160" y="500448"/>
            <a:ext cx="6102734" cy="49590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F8017EA-06D1-BD81-118B-BD6981A04152}"/>
                  </a:ext>
                </a:extLst>
              </p14:cNvPr>
              <p14:cNvContentPartPr/>
              <p14:nvPr/>
            </p14:nvContentPartPr>
            <p14:xfrm>
              <a:off x="7197671" y="4608381"/>
              <a:ext cx="374040" cy="375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F8017EA-06D1-BD81-118B-BD6981A041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9031" y="4599381"/>
                <a:ext cx="3916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171EDA-6F39-D5F1-BD26-58B4AAC875D0}"/>
                  </a:ext>
                </a:extLst>
              </p14:cNvPr>
              <p14:cNvContentPartPr/>
              <p14:nvPr/>
            </p14:nvContentPartPr>
            <p14:xfrm>
              <a:off x="10166231" y="4821861"/>
              <a:ext cx="1597320" cy="720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171EDA-6F39-D5F1-BD26-58B4AAC875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7591" y="4813221"/>
                <a:ext cx="1614960" cy="7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50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F198-CD26-3FAC-8F87-5FE08209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1316379"/>
            <a:ext cx="2537169" cy="4225241"/>
          </a:xfrm>
        </p:spPr>
        <p:txBody>
          <a:bodyPr>
            <a:normAutofit fontScale="90000"/>
          </a:bodyPr>
          <a:lstStyle/>
          <a:p>
            <a:r>
              <a:rPr lang="en-US" dirty="0"/>
              <a:t>Click “Submit” (for training, there’s an option session note so you can practice by click new note).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77FC68-3B94-7F9A-1426-DBF4E591A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5640" y="648940"/>
            <a:ext cx="7198501" cy="55601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322B64-48C2-9DF1-5A5E-469444C1D087}"/>
                  </a:ext>
                </a:extLst>
              </p14:cNvPr>
              <p14:cNvContentPartPr/>
              <p14:nvPr/>
            </p14:nvContentPartPr>
            <p14:xfrm>
              <a:off x="10307711" y="5648061"/>
              <a:ext cx="1017000" cy="430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322B64-48C2-9DF1-5A5E-469444C1D0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8711" y="5639421"/>
                <a:ext cx="1034640" cy="4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47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A8F7-E560-586D-0FD3-2EC7F869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50" y="2468751"/>
            <a:ext cx="3380509" cy="1371600"/>
          </a:xfrm>
        </p:spPr>
        <p:txBody>
          <a:bodyPr>
            <a:noAutofit/>
          </a:bodyPr>
          <a:lstStyle/>
          <a:p>
            <a:r>
              <a:rPr lang="en-US" sz="3200" dirty="0"/>
              <a:t>Create an appointment by clicking on Scheduling, then click new event.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2FF78C-CEED-8A0A-5274-2665531C3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2423" y="698012"/>
            <a:ext cx="7663528" cy="51624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8946C6-198D-2CE5-6F63-73FDE6EBEDE5}"/>
                  </a:ext>
                </a:extLst>
              </p14:cNvPr>
              <p14:cNvContentPartPr/>
              <p14:nvPr/>
            </p14:nvContentPartPr>
            <p14:xfrm>
              <a:off x="10470567" y="905553"/>
              <a:ext cx="1327320" cy="515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8946C6-198D-2CE5-6F63-73FDE6EBED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52567" y="887913"/>
                <a:ext cx="1362960" cy="5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973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56AF-2280-8F65-4D0C-F4773353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2653276"/>
            <a:ext cx="2586087" cy="1371600"/>
          </a:xfrm>
        </p:spPr>
        <p:txBody>
          <a:bodyPr>
            <a:noAutofit/>
          </a:bodyPr>
          <a:lstStyle/>
          <a:p>
            <a:r>
              <a:rPr lang="en-US" sz="2400" dirty="0"/>
              <a:t>Put in the correct date and time. Your name should auto populate, if not click “me” for primary provider. Then for “appointment with” type in non-billable time. Select an appt type or name it.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54EAD-4CA4-142C-1FDF-BDDF83F1F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5572" y="780562"/>
            <a:ext cx="6810656" cy="55584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1060A0-BB1A-4926-DC88-795980DED330}"/>
                  </a:ext>
                </a:extLst>
              </p14:cNvPr>
              <p14:cNvContentPartPr/>
              <p14:nvPr/>
            </p14:nvContentPartPr>
            <p14:xfrm>
              <a:off x="3655047" y="1287513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1060A0-BB1A-4926-DC88-795980DED3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7047" y="126987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072F14-FD27-E3C9-3B79-C5915AED60D0}"/>
                  </a:ext>
                </a:extLst>
              </p14:cNvPr>
              <p14:cNvContentPartPr/>
              <p14:nvPr/>
            </p14:nvContentPartPr>
            <p14:xfrm>
              <a:off x="5929887" y="3371553"/>
              <a:ext cx="552960" cy="357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072F14-FD27-E3C9-3B79-C5915AED60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0887" y="3362913"/>
                <a:ext cx="570600" cy="3747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1D9520-3D91-9DED-A47C-3F2E4BF7EC0D}"/>
              </a:ext>
            </a:extLst>
          </p:cNvPr>
          <p:cNvSpPr txBox="1"/>
          <p:nvPr/>
        </p:nvSpPr>
        <p:spPr>
          <a:xfrm>
            <a:off x="6482847" y="3728673"/>
            <a:ext cx="238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Non-billable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A0CC9-9263-9843-7AF2-8D5E042EC309}"/>
              </a:ext>
            </a:extLst>
          </p:cNvPr>
          <p:cNvSpPr txBox="1"/>
          <p:nvPr/>
        </p:nvSpPr>
        <p:spPr>
          <a:xfrm>
            <a:off x="5956374" y="4479855"/>
            <a:ext cx="536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Select an appointment type or put in a name below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5C4E4B-3C44-656B-517D-A0E4D4885BAA}"/>
              </a:ext>
            </a:extLst>
          </p:cNvPr>
          <p:cNvGrpSpPr/>
          <p:nvPr/>
        </p:nvGrpSpPr>
        <p:grpSpPr>
          <a:xfrm>
            <a:off x="4437687" y="4936113"/>
            <a:ext cx="1604880" cy="364320"/>
            <a:chOff x="4437687" y="4936113"/>
            <a:chExt cx="1604880" cy="3643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C30705-8BF2-6F80-D949-BA3CF9C24462}"/>
                    </a:ext>
                  </a:extLst>
                </p14:cNvPr>
                <p14:cNvContentPartPr/>
                <p14:nvPr/>
              </p14:nvContentPartPr>
              <p14:xfrm>
                <a:off x="4437687" y="4936113"/>
                <a:ext cx="1355040" cy="332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C30705-8BF2-6F80-D949-BA3CF9C244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29047" y="4927473"/>
                  <a:ext cx="13726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50F887-361C-1C45-093C-F112A942D5C5}"/>
                    </a:ext>
                  </a:extLst>
                </p14:cNvPr>
                <p14:cNvContentPartPr/>
                <p14:nvPr/>
              </p14:nvContentPartPr>
              <p14:xfrm>
                <a:off x="5895327" y="5112153"/>
                <a:ext cx="147240" cy="188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50F887-361C-1C45-093C-F112A942D5C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86327" y="5103153"/>
                  <a:ext cx="164880" cy="20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929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3A37-879F-1ACD-3AE4-00AA3DCF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3478306" cy="5354794"/>
          </a:xfrm>
        </p:spPr>
        <p:txBody>
          <a:bodyPr>
            <a:normAutofit/>
          </a:bodyPr>
          <a:lstStyle/>
          <a:p>
            <a:r>
              <a:rPr lang="en-US" sz="3200" dirty="0"/>
              <a:t>Ignore location details. Select the blue Add button.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FEBF18-2AEA-8B1A-D8C7-876263744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6017" y="436003"/>
            <a:ext cx="6660837" cy="57794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DA3309-B50C-5132-3D51-34A3DB6B6BE9}"/>
                  </a:ext>
                </a:extLst>
              </p14:cNvPr>
              <p14:cNvContentPartPr/>
              <p14:nvPr/>
            </p14:nvContentPartPr>
            <p14:xfrm>
              <a:off x="10765631" y="2886501"/>
              <a:ext cx="1012320" cy="842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DA3309-B50C-5132-3D51-34A3DB6B6B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7991" y="2868861"/>
                <a:ext cx="1047960" cy="8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97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06F6-C755-36BD-AEF8-05D1AA819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1" y="2054535"/>
            <a:ext cx="2832847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Then select “Codes”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3C507E-0C0B-AC7E-6C92-FB624B761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7655" y="642594"/>
            <a:ext cx="7360874" cy="52203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D83C44-1C07-648C-409B-4B1709A779AA}"/>
                  </a:ext>
                </a:extLst>
              </p14:cNvPr>
              <p14:cNvContentPartPr/>
              <p14:nvPr/>
            </p14:nvContentPartPr>
            <p14:xfrm>
              <a:off x="9823151" y="1978941"/>
              <a:ext cx="1500480" cy="964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D83C44-1C07-648C-409B-4B1709A779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5151" y="1960941"/>
                <a:ext cx="1536120" cy="9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813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AF02-7261-AF08-0BAF-3E971D72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2103437"/>
            <a:ext cx="3935506" cy="1769315"/>
          </a:xfrm>
        </p:spPr>
        <p:txBody>
          <a:bodyPr>
            <a:normAutofit fontScale="90000"/>
          </a:bodyPr>
          <a:lstStyle/>
          <a:p>
            <a:r>
              <a:rPr lang="en-US" dirty="0"/>
              <a:t>Then select the appropriate code by clicking “use this.” You will bill training or session note/prep/clean up time. Then click create appointment. Then select View Calendar.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7B2D4-60EF-0F08-F7B1-F52A05786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0446" y="527283"/>
            <a:ext cx="6398166" cy="58034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1C9C2F-C79F-B926-BD45-9E07A9FC56A5}"/>
                  </a:ext>
                </a:extLst>
              </p14:cNvPr>
              <p14:cNvContentPartPr/>
              <p14:nvPr/>
            </p14:nvContentPartPr>
            <p14:xfrm>
              <a:off x="4584431" y="5670021"/>
              <a:ext cx="2040840" cy="663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1C9C2F-C79F-B926-BD45-9E07A9FC56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6431" y="5652021"/>
                <a:ext cx="207648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E9123D7-D547-8808-3E56-70F873BFAC20}"/>
                  </a:ext>
                </a:extLst>
              </p14:cNvPr>
              <p14:cNvContentPartPr/>
              <p14:nvPr/>
            </p14:nvContentPartPr>
            <p14:xfrm>
              <a:off x="4929311" y="2473581"/>
              <a:ext cx="6797160" cy="1449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E9123D7-D547-8808-3E56-70F873BFAC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671" y="2455581"/>
                <a:ext cx="6832800" cy="14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8A2396B-82BE-A6A4-9E4F-EDEC3E973701}"/>
                  </a:ext>
                </a:extLst>
              </p14:cNvPr>
              <p14:cNvContentPartPr/>
              <p14:nvPr/>
            </p14:nvContentPartPr>
            <p14:xfrm>
              <a:off x="6537791" y="5564541"/>
              <a:ext cx="1872720" cy="790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8A2396B-82BE-A6A4-9E4F-EDEC3E9737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9791" y="5546901"/>
                <a:ext cx="1908360" cy="8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57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1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7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2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7" descr="Close-up of a calculator keypad">
            <a:extLst>
              <a:ext uri="{FF2B5EF4-FFF2-40B4-BE49-F238E27FC236}">
                <a16:creationId xmlns:a16="http://schemas.microsoft.com/office/drawing/2014/main" id="{3DA63B64-26D6-B3D8-6DCB-9D4C5CBC8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6" r="16871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40" name="Rectangle 2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EE869-4125-F2C7-60F4-FA2B412C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cap="all" spc="-100" dirty="0">
                <a:solidFill>
                  <a:schemeClr val="tx1"/>
                </a:solidFill>
              </a:rPr>
              <a:t>How to convert your timesheet</a:t>
            </a:r>
          </a:p>
        </p:txBody>
      </p:sp>
    </p:spTree>
    <p:extLst>
      <p:ext uri="{BB962C8B-B14F-4D97-AF65-F5344CB8AC3E}">
        <p14:creationId xmlns:p14="http://schemas.microsoft.com/office/powerpoint/2010/main" val="157668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D5EF-2E10-A540-15BB-ADD3CBE1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982"/>
            <a:ext cx="10058400" cy="1371600"/>
          </a:xfrm>
        </p:spPr>
        <p:txBody>
          <a:bodyPr/>
          <a:lstStyle/>
          <a:p>
            <a:r>
              <a:rPr lang="en-US" dirty="0"/>
              <a:t>Click on the Appointment that you created.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A9DAA2-1D66-0801-99AD-84699DABD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053" y="1743463"/>
            <a:ext cx="8628256" cy="46145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B905B0-D7F4-E0B9-2663-5278553CE428}"/>
                  </a:ext>
                </a:extLst>
              </p14:cNvPr>
              <p14:cNvContentPartPr/>
              <p14:nvPr/>
            </p14:nvContentPartPr>
            <p14:xfrm>
              <a:off x="3094359" y="4127894"/>
              <a:ext cx="1716840" cy="753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B905B0-D7F4-E0B9-2663-5278553CE4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6359" y="4110254"/>
                <a:ext cx="1752480" cy="7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63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43F4-125C-7F30-4DA7-FB92B489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17" y="461494"/>
            <a:ext cx="10058400" cy="1371600"/>
          </a:xfrm>
        </p:spPr>
        <p:txBody>
          <a:bodyPr/>
          <a:lstStyle/>
          <a:p>
            <a:r>
              <a:rPr lang="en-US" dirty="0"/>
              <a:t>Click “Create Timesheet”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4A817C-19D2-9071-9C03-75B161C50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3532" y="1675997"/>
            <a:ext cx="4964936" cy="47205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08B391-AA90-7836-EFBB-071C1BEB17A5}"/>
                  </a:ext>
                </a:extLst>
              </p14:cNvPr>
              <p14:cNvContentPartPr/>
              <p14:nvPr/>
            </p14:nvContentPartPr>
            <p14:xfrm>
              <a:off x="6598271" y="3907821"/>
              <a:ext cx="1391400" cy="707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08B391-AA90-7836-EFBB-071C1BEB17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631" y="3890181"/>
                <a:ext cx="1427040" cy="7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1364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E1B30"/>
      </a:dk2>
      <a:lt2>
        <a:srgbClr val="F0F3F3"/>
      </a:lt2>
      <a:accent1>
        <a:srgbClr val="D5503B"/>
      </a:accent1>
      <a:accent2>
        <a:srgbClr val="C32953"/>
      </a:accent2>
      <a:accent3>
        <a:srgbClr val="D53BA6"/>
      </a:accent3>
      <a:accent4>
        <a:srgbClr val="B229C3"/>
      </a:accent4>
      <a:accent5>
        <a:srgbClr val="843BD5"/>
      </a:accent5>
      <a:accent6>
        <a:srgbClr val="433BC8"/>
      </a:accent6>
      <a:hlink>
        <a:srgbClr val="913FBF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183</Words>
  <Application>Microsoft Macintosh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Garamond</vt:lpstr>
      <vt:lpstr>Georgia Pro</vt:lpstr>
      <vt:lpstr>Georgia Pro Cond Black</vt:lpstr>
      <vt:lpstr>SavonVTI</vt:lpstr>
      <vt:lpstr>How to Convert Non-billable Time in CentralReach</vt:lpstr>
      <vt:lpstr>Create an appointment by clicking on Scheduling, then click new event.</vt:lpstr>
      <vt:lpstr>Put in the correct date and time. Your name should auto populate, if not click “me” for primary provider. Then for “appointment with” type in non-billable time. Select an appt type or name it.</vt:lpstr>
      <vt:lpstr>Ignore location details. Select the blue Add button.</vt:lpstr>
      <vt:lpstr>Then select “Codes”</vt:lpstr>
      <vt:lpstr>Then select the appropriate code by clicking “use this.” You will bill training or session note/prep/clean up time. Then click create appointment. Then select View Calendar.</vt:lpstr>
      <vt:lpstr>How to convert your timesheet</vt:lpstr>
      <vt:lpstr>Click on the Appointment that you created.</vt:lpstr>
      <vt:lpstr>Click “Create Timesheet”</vt:lpstr>
      <vt:lpstr>Check the box for the code then click “convert selected.”</vt:lpstr>
      <vt:lpstr>Click “Submit” (for training, there’s an option session note so you can practice by click new note).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Convert Non-billable Time in CentralReach</dc:title>
  <dc:creator>Casey Majewski</dc:creator>
  <cp:lastModifiedBy>Casey Majewski</cp:lastModifiedBy>
  <cp:revision>1</cp:revision>
  <dcterms:created xsi:type="dcterms:W3CDTF">2023-06-20T14:31:51Z</dcterms:created>
  <dcterms:modified xsi:type="dcterms:W3CDTF">2023-06-20T14:54:06Z</dcterms:modified>
</cp:coreProperties>
</file>