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0C207-FC8F-AF46-93A9-D292873C2C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FCBB3-0CA9-894F-9EF2-6ADE77AC0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BC7E7-B33A-6749-8681-F441C032A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9426-29EC-EA42-A2B8-7CAB5E55881A}" type="datetimeFigureOut">
              <a:rPr lang="en-US" smtClean="0"/>
              <a:t>2/21/21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6433E-8EA0-DE42-B195-D1D19AD2A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AD478-82BE-7143-8FA8-A259335C9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B8EC-DE8D-1447-B460-464CE269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0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F54EB-A0D3-C24B-BCFB-B80832394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B48C42-EF03-C140-AA0E-005E0527C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6F283-7803-9A4A-8E50-0C71BBEE0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9426-29EC-EA42-A2B8-7CAB5E55881A}" type="datetimeFigureOut">
              <a:rPr lang="en-US" smtClean="0"/>
              <a:t>2/21/21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DFDD3-2B6C-9846-8488-56A05DB7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FB123-2D5D-9542-B78A-100A629C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B8EC-DE8D-1447-B460-464CE269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1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45F773-5252-E947-9942-3D13AB32EB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96DD7-8114-464B-8245-34671D3D5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D62FB-0480-AC48-8EA2-9E4BA8300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9426-29EC-EA42-A2B8-7CAB5E55881A}" type="datetimeFigureOut">
              <a:rPr lang="en-US" smtClean="0"/>
              <a:t>2/21/21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FE784-5DEA-D24E-95AE-30363F54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5B888-8129-AE4B-B70B-9B2E68008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B8EC-DE8D-1447-B460-464CE269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3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4F23E-B12D-D742-B5CB-D37A4FE40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E487C-1CED-E347-8E7D-2DAB75203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02213-F18E-4747-BC1F-EB38945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9426-29EC-EA42-A2B8-7CAB5E55881A}" type="datetimeFigureOut">
              <a:rPr lang="en-US" smtClean="0"/>
              <a:t>2/21/21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A1F1D-553B-134A-9220-DCF514CC4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301B7-3C54-FA42-9437-BAB7EC882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B8EC-DE8D-1447-B460-464CE269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9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7C490-EF7B-3A47-8848-C67A62043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9CDBB4-4755-5340-BEAE-36BE3B68A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0701E-4167-814D-A120-B2C427D1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9426-29EC-EA42-A2B8-7CAB5E55881A}" type="datetimeFigureOut">
              <a:rPr lang="en-US" smtClean="0"/>
              <a:t>2/21/21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FC24-4BA8-C14D-96B0-C20C3B390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8A046-5BC2-DD41-90D1-5DA90A0A1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B8EC-DE8D-1447-B460-464CE269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2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B98FE-89B9-B340-BCD2-C9569A870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BD88E-91A9-6744-94FB-36CBF4C38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4F442-98DB-6441-A6AB-98530247B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E90F61-B35A-3143-B5E2-19A5AF081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9426-29EC-EA42-A2B8-7CAB5E55881A}" type="datetimeFigureOut">
              <a:rPr lang="en-US" smtClean="0"/>
              <a:t>2/21/21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EDED65-3A84-6749-AEED-803C48365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2613EB-F54C-E944-A430-B4147178C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B8EC-DE8D-1447-B460-464CE269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5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374EC-DF88-2A46-B1CB-5EE6FF38E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800CF0-E6EE-B646-9B98-39B690184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42416-BFDE-974B-91BE-96F088E94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1B74D7-0370-CC49-A5AA-92D5AE3520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B3B23A-F6F3-7841-AF72-FA1317F31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3FFF76-8957-1F4D-A524-2E0739224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9426-29EC-EA42-A2B8-7CAB5E55881A}" type="datetimeFigureOut">
              <a:rPr lang="en-US" smtClean="0"/>
              <a:t>2/21/21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F2604F-F22D-984C-8F56-1A580C2F2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2F8FAE-97EF-774E-A0CA-9CB901328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B8EC-DE8D-1447-B460-464CE269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0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F05EB-7788-DC42-977C-720A3427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E9722B-268F-134F-8467-8708D7EAB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9426-29EC-EA42-A2B8-7CAB5E55881A}" type="datetimeFigureOut">
              <a:rPr lang="en-US" smtClean="0"/>
              <a:t>2/21/21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B26447-CDD8-8F43-B906-ED6082EA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F9ED8A-96B6-034E-9705-7FD2BC58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B8EC-DE8D-1447-B460-464CE269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8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429E7B-597F-A84F-AFD8-E17C6937F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9426-29EC-EA42-A2B8-7CAB5E55881A}" type="datetimeFigureOut">
              <a:rPr lang="en-US" smtClean="0"/>
              <a:t>2/21/21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EF77EC-9B9E-9943-B8ED-6A46F144E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A53499-A8E7-5D4F-9621-F42399A46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B8EC-DE8D-1447-B460-464CE269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8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BC1EF-29AF-A34F-A07C-819414988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FB98A-E790-8F43-A189-50D28EF81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36724-AAD5-9B4C-8913-6BE2FCABD3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2714F-EC53-1F4C-86FA-2002843B8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9426-29EC-EA42-A2B8-7CAB5E55881A}" type="datetimeFigureOut">
              <a:rPr lang="en-US" smtClean="0"/>
              <a:t>2/21/21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6093B-82A8-2B4D-A991-7DA2DE7AB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D3DF7-3383-5348-AEA3-1E2BF2F5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B8EC-DE8D-1447-B460-464CE269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5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13F3C-8E5E-6C4B-A02B-1B0555682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093FB2-023A-4547-B08F-9987B73DC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B12884-B831-C04B-A1AA-EB71E08DD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570C5-E52B-6F4B-9656-9C3CC460F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9426-29EC-EA42-A2B8-7CAB5E55881A}" type="datetimeFigureOut">
              <a:rPr lang="en-US" smtClean="0"/>
              <a:t>2/21/21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0BA59-9F36-C24C-82A1-FF5AA2E18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83341-E882-354B-ABF3-CF4DBAB43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B8EC-DE8D-1447-B460-464CE269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7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110A4F-A100-1449-9045-00D907A61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89128-C943-6449-8F24-4C7575ADD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C7176-A014-A042-8FCD-A9764CCA7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D9426-29EC-EA42-A2B8-7CAB5E55881A}" type="datetimeFigureOut">
              <a:rPr lang="en-US" smtClean="0"/>
              <a:t>2/21/21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3BE83-AC5B-D240-A36B-9A5EDF9F8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7898E-967A-844F-A230-6F1EA0438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8B8EC-DE8D-1447-B460-464CE269A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8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118712-DEBF-E745-806D-C49FEFEE748E}"/>
              </a:ext>
            </a:extLst>
          </p:cNvPr>
          <p:cNvSpPr/>
          <p:nvPr/>
        </p:nvSpPr>
        <p:spPr>
          <a:xfrm>
            <a:off x="4136561" y="299254"/>
            <a:ext cx="3467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effectLst/>
                <a:latin typeface="Helvetica Neue" panose="02000503000000020004" pitchFamily="2" charset="0"/>
              </a:rPr>
              <a:t>https://</a:t>
            </a:r>
            <a:r>
              <a:rPr lang="en-US" u="sng" dirty="0" err="1">
                <a:effectLst/>
                <a:latin typeface="Helvetica Neue" panose="02000503000000020004" pitchFamily="2" charset="0"/>
              </a:rPr>
              <a:t>youtu.be</a:t>
            </a:r>
            <a:r>
              <a:rPr lang="en-US" u="sng" dirty="0">
                <a:effectLst/>
                <a:latin typeface="Helvetica Neue" panose="02000503000000020004" pitchFamily="2" charset="0"/>
              </a:rPr>
              <a:t>/FY5dApL8REw</a:t>
            </a:r>
            <a:endParaRPr lang="en-US" dirty="0">
              <a:effectLst/>
              <a:latin typeface="Helvetica Neue" panose="02000503000000020004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7309D9-0811-B84F-950E-42BBFEA11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400" y="812800"/>
            <a:ext cx="8331200" cy="523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13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CJ Schwartz</dc:creator>
  <cp:lastModifiedBy>CJ Schwartz</cp:lastModifiedBy>
  <cp:revision>1</cp:revision>
  <dcterms:created xsi:type="dcterms:W3CDTF">2021-02-21T16:39:12Z</dcterms:created>
  <dcterms:modified xsi:type="dcterms:W3CDTF">2021-02-21T16:42:14Z</dcterms:modified>
</cp:coreProperties>
</file>