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1" r:id="rId1"/>
  </p:sldMasterIdLst>
  <p:notesMasterIdLst>
    <p:notesMasterId r:id="rId17"/>
  </p:notesMasterIdLst>
  <p:handoutMasterIdLst>
    <p:handoutMasterId r:id="rId18"/>
  </p:handoutMasterIdLst>
  <p:sldIdLst>
    <p:sldId id="686" r:id="rId2"/>
    <p:sldId id="687" r:id="rId3"/>
    <p:sldId id="684" r:id="rId4"/>
    <p:sldId id="688" r:id="rId5"/>
    <p:sldId id="267" r:id="rId6"/>
    <p:sldId id="265" r:id="rId7"/>
    <p:sldId id="257" r:id="rId8"/>
    <p:sldId id="259" r:id="rId9"/>
    <p:sldId id="689" r:id="rId10"/>
    <p:sldId id="690" r:id="rId11"/>
    <p:sldId id="691" r:id="rId12"/>
    <p:sldId id="692" r:id="rId13"/>
    <p:sldId id="693" r:id="rId14"/>
    <p:sldId id="264" r:id="rId15"/>
    <p:sldId id="266"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9C10"/>
    <a:srgbClr val="FFC50D"/>
    <a:srgbClr val="FFD44B"/>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FC3637-30B4-4D67-9B76-0C54528A822F}" v="49" dt="2022-05-10T19:27:22.0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2218" autoAdjust="0"/>
  </p:normalViewPr>
  <p:slideViewPr>
    <p:cSldViewPr snapToGrid="0">
      <p:cViewPr varScale="1">
        <p:scale>
          <a:sx n="105" d="100"/>
          <a:sy n="105" d="100"/>
        </p:scale>
        <p:origin x="798" y="13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16368B-7D22-4551-AE3D-75157FC4CE2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A090F2D-0981-44BE-BA0C-A47582F2743B}">
      <dgm:prSet/>
      <dgm:spPr/>
      <dgm:t>
        <a:bodyPr/>
        <a:lstStyle/>
        <a:p>
          <a:r>
            <a:rPr lang="en-US" b="1" u="sng"/>
            <a:t>Statistical Risk (Probability of Occurrence within the last 5-10 years)</a:t>
          </a:r>
          <a:endParaRPr lang="en-US"/>
        </a:p>
      </dgm:t>
    </dgm:pt>
    <dgm:pt modelId="{A73371EF-3F12-49FD-A954-9EB2B3809C62}" type="parTrans" cxnId="{1F7B8781-0132-4F6D-8719-17A193CD60E4}">
      <dgm:prSet/>
      <dgm:spPr/>
      <dgm:t>
        <a:bodyPr/>
        <a:lstStyle/>
        <a:p>
          <a:endParaRPr lang="en-US"/>
        </a:p>
      </dgm:t>
    </dgm:pt>
    <dgm:pt modelId="{AA6DD9FF-FA35-41CA-A825-69C0A6EEA911}" type="sibTrans" cxnId="{1F7B8781-0132-4F6D-8719-17A193CD60E4}">
      <dgm:prSet/>
      <dgm:spPr/>
      <dgm:t>
        <a:bodyPr/>
        <a:lstStyle/>
        <a:p>
          <a:endParaRPr lang="en-US"/>
        </a:p>
      </dgm:t>
    </dgm:pt>
    <dgm:pt modelId="{B760B9C1-8978-46E2-A0E4-B232EAF0C1C0}">
      <dgm:prSet/>
      <dgm:spPr/>
      <dgm:t>
        <a:bodyPr/>
        <a:lstStyle/>
        <a:p>
          <a:r>
            <a:rPr lang="en-US" u="sng"/>
            <a:t>Any questions?</a:t>
          </a:r>
          <a:endParaRPr lang="en-US"/>
        </a:p>
      </dgm:t>
    </dgm:pt>
    <dgm:pt modelId="{C2FD3FE4-4449-4081-AFC1-89A7088D25B0}" type="parTrans" cxnId="{5511FD2D-CDDC-456D-902D-5E49CB6FE8B2}">
      <dgm:prSet/>
      <dgm:spPr/>
      <dgm:t>
        <a:bodyPr/>
        <a:lstStyle/>
        <a:p>
          <a:endParaRPr lang="en-US"/>
        </a:p>
      </dgm:t>
    </dgm:pt>
    <dgm:pt modelId="{DAF5A8FE-75A2-4367-A08A-2182520B4EA4}" type="sibTrans" cxnId="{5511FD2D-CDDC-456D-902D-5E49CB6FE8B2}">
      <dgm:prSet/>
      <dgm:spPr/>
      <dgm:t>
        <a:bodyPr/>
        <a:lstStyle/>
        <a:p>
          <a:endParaRPr lang="en-US"/>
        </a:p>
      </dgm:t>
    </dgm:pt>
    <dgm:pt modelId="{D23A4771-8EC7-4A4D-9395-034F57EBE710}">
      <dgm:prSet/>
      <dgm:spPr/>
      <dgm:t>
        <a:bodyPr/>
        <a:lstStyle/>
        <a:p>
          <a:r>
            <a:rPr lang="en-US" b="1" u="sng"/>
            <a:t>Observed Risk (for 202X):</a:t>
          </a:r>
          <a:endParaRPr lang="en-US"/>
        </a:p>
      </dgm:t>
    </dgm:pt>
    <dgm:pt modelId="{492ECFD8-6565-4A73-8B15-357AE5CFB857}" type="parTrans" cxnId="{898DB6F1-AE96-4A89-9E62-ABDF0C2AFB37}">
      <dgm:prSet/>
      <dgm:spPr/>
      <dgm:t>
        <a:bodyPr/>
        <a:lstStyle/>
        <a:p>
          <a:endParaRPr lang="en-US"/>
        </a:p>
      </dgm:t>
    </dgm:pt>
    <dgm:pt modelId="{FB39759F-8510-4B28-B409-BD904DBCF35E}" type="sibTrans" cxnId="{898DB6F1-AE96-4A89-9E62-ABDF0C2AFB37}">
      <dgm:prSet/>
      <dgm:spPr/>
      <dgm:t>
        <a:bodyPr/>
        <a:lstStyle/>
        <a:p>
          <a:endParaRPr lang="en-US"/>
        </a:p>
      </dgm:t>
    </dgm:pt>
    <dgm:pt modelId="{426095B3-57D2-447B-AE0B-1C4688E17075}">
      <dgm:prSet/>
      <dgm:spPr/>
      <dgm:t>
        <a:bodyPr/>
        <a:lstStyle/>
        <a:p>
          <a:r>
            <a:rPr lang="en-US"/>
            <a:t>What have you observed that was not mentioned?</a:t>
          </a:r>
        </a:p>
      </dgm:t>
    </dgm:pt>
    <dgm:pt modelId="{40454E56-7AB9-4727-A9A7-97CF17B36A9D}" type="parTrans" cxnId="{D5555006-BE9C-47AF-A2E9-6A572923021E}">
      <dgm:prSet/>
      <dgm:spPr/>
      <dgm:t>
        <a:bodyPr/>
        <a:lstStyle/>
        <a:p>
          <a:endParaRPr lang="en-US"/>
        </a:p>
      </dgm:t>
    </dgm:pt>
    <dgm:pt modelId="{CE943506-9356-4206-808F-79DF05751257}" type="sibTrans" cxnId="{D5555006-BE9C-47AF-A2E9-6A572923021E}">
      <dgm:prSet/>
      <dgm:spPr/>
      <dgm:t>
        <a:bodyPr/>
        <a:lstStyle/>
        <a:p>
          <a:endParaRPr lang="en-US"/>
        </a:p>
      </dgm:t>
    </dgm:pt>
    <dgm:pt modelId="{E5A6F031-8CC8-4F33-94E9-DD39D4E48FD2}">
      <dgm:prSet/>
      <dgm:spPr/>
      <dgm:t>
        <a:bodyPr/>
        <a:lstStyle/>
        <a:p>
          <a:r>
            <a:rPr lang="en-US" b="1" u="sng"/>
            <a:t>Assumed Risk (for 202X)</a:t>
          </a:r>
          <a:endParaRPr lang="en-US"/>
        </a:p>
      </dgm:t>
    </dgm:pt>
    <dgm:pt modelId="{E5612D86-15A9-42DB-BC7A-6F9DF5399B64}" type="parTrans" cxnId="{F47374C9-2635-4512-8EB5-2445CFCDF090}">
      <dgm:prSet/>
      <dgm:spPr/>
      <dgm:t>
        <a:bodyPr/>
        <a:lstStyle/>
        <a:p>
          <a:endParaRPr lang="en-US"/>
        </a:p>
      </dgm:t>
    </dgm:pt>
    <dgm:pt modelId="{A0A48B0C-CEF4-44CC-9984-B4717BDE0A5B}" type="sibTrans" cxnId="{F47374C9-2635-4512-8EB5-2445CFCDF090}">
      <dgm:prSet/>
      <dgm:spPr/>
      <dgm:t>
        <a:bodyPr/>
        <a:lstStyle/>
        <a:p>
          <a:endParaRPr lang="en-US"/>
        </a:p>
      </dgm:t>
    </dgm:pt>
    <dgm:pt modelId="{F2C395E8-4C4B-4318-91CD-9449F3896D0F}">
      <dgm:prSet/>
      <dgm:spPr/>
      <dgm:t>
        <a:bodyPr/>
        <a:lstStyle/>
        <a:p>
          <a:r>
            <a:rPr lang="en-US"/>
            <a:t>What upcoming projects do we (collectively) need to know about?</a:t>
          </a:r>
        </a:p>
      </dgm:t>
    </dgm:pt>
    <dgm:pt modelId="{3AE138F2-9C7D-4224-95AB-4B6992C1B71A}" type="parTrans" cxnId="{593086C5-AAB3-43B3-B307-E07E8670F913}">
      <dgm:prSet/>
      <dgm:spPr/>
      <dgm:t>
        <a:bodyPr/>
        <a:lstStyle/>
        <a:p>
          <a:endParaRPr lang="en-US"/>
        </a:p>
      </dgm:t>
    </dgm:pt>
    <dgm:pt modelId="{A634EAB5-8272-448C-BD53-BDE763A4BDE9}" type="sibTrans" cxnId="{593086C5-AAB3-43B3-B307-E07E8670F913}">
      <dgm:prSet/>
      <dgm:spPr/>
      <dgm:t>
        <a:bodyPr/>
        <a:lstStyle/>
        <a:p>
          <a:endParaRPr lang="en-US"/>
        </a:p>
      </dgm:t>
    </dgm:pt>
    <dgm:pt modelId="{4557EF70-9E76-434A-98FE-958730C2D039}" type="pres">
      <dgm:prSet presAssocID="{4016368B-7D22-4551-AE3D-75157FC4CE23}" presName="root" presStyleCnt="0">
        <dgm:presLayoutVars>
          <dgm:dir/>
          <dgm:resizeHandles val="exact"/>
        </dgm:presLayoutVars>
      </dgm:prSet>
      <dgm:spPr/>
    </dgm:pt>
    <dgm:pt modelId="{D0121356-08C1-4E87-9B69-8E80086AC3DB}" type="pres">
      <dgm:prSet presAssocID="{BA090F2D-0981-44BE-BA0C-A47582F2743B}" presName="compNode" presStyleCnt="0"/>
      <dgm:spPr/>
    </dgm:pt>
    <dgm:pt modelId="{0D2158A8-3068-4B37-A69C-FCDA37DFA421}" type="pres">
      <dgm:prSet presAssocID="{BA090F2D-0981-44BE-BA0C-A47582F2743B}" presName="bgRect" presStyleLbl="bgShp" presStyleIdx="0" presStyleCnt="3"/>
      <dgm:spPr/>
    </dgm:pt>
    <dgm:pt modelId="{CC478230-17D8-468D-AB5F-FF71BB323F51}" type="pres">
      <dgm:prSet presAssocID="{BA090F2D-0981-44BE-BA0C-A47582F2743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atistics"/>
        </a:ext>
      </dgm:extLst>
    </dgm:pt>
    <dgm:pt modelId="{4A987750-95FD-4F4F-8269-5235F1D719A5}" type="pres">
      <dgm:prSet presAssocID="{BA090F2D-0981-44BE-BA0C-A47582F2743B}" presName="spaceRect" presStyleCnt="0"/>
      <dgm:spPr/>
    </dgm:pt>
    <dgm:pt modelId="{8808292E-61EF-4BFB-B684-B99F0BA294AE}" type="pres">
      <dgm:prSet presAssocID="{BA090F2D-0981-44BE-BA0C-A47582F2743B}" presName="parTx" presStyleLbl="revTx" presStyleIdx="0" presStyleCnt="6">
        <dgm:presLayoutVars>
          <dgm:chMax val="0"/>
          <dgm:chPref val="0"/>
        </dgm:presLayoutVars>
      </dgm:prSet>
      <dgm:spPr/>
    </dgm:pt>
    <dgm:pt modelId="{23751475-0A07-4349-BD13-868ED86FF79B}" type="pres">
      <dgm:prSet presAssocID="{BA090F2D-0981-44BE-BA0C-A47582F2743B}" presName="desTx" presStyleLbl="revTx" presStyleIdx="1" presStyleCnt="6">
        <dgm:presLayoutVars/>
      </dgm:prSet>
      <dgm:spPr/>
    </dgm:pt>
    <dgm:pt modelId="{7183E517-98FE-424B-BF09-5A16F7704386}" type="pres">
      <dgm:prSet presAssocID="{AA6DD9FF-FA35-41CA-A825-69C0A6EEA911}" presName="sibTrans" presStyleCnt="0"/>
      <dgm:spPr/>
    </dgm:pt>
    <dgm:pt modelId="{F685849A-E258-42B4-AAB5-1CA1D4219E18}" type="pres">
      <dgm:prSet presAssocID="{D23A4771-8EC7-4A4D-9395-034F57EBE710}" presName="compNode" presStyleCnt="0"/>
      <dgm:spPr/>
    </dgm:pt>
    <dgm:pt modelId="{8209FF45-2D0A-4B16-A0CF-6495FC11E3D4}" type="pres">
      <dgm:prSet presAssocID="{D23A4771-8EC7-4A4D-9395-034F57EBE710}" presName="bgRect" presStyleLbl="bgShp" presStyleIdx="1" presStyleCnt="3"/>
      <dgm:spPr/>
    </dgm:pt>
    <dgm:pt modelId="{2FBCF50B-6797-4ED6-9B30-A0C3813C5A53}" type="pres">
      <dgm:prSet presAssocID="{D23A4771-8EC7-4A4D-9395-034F57EBE71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Venn Diagram"/>
        </a:ext>
      </dgm:extLst>
    </dgm:pt>
    <dgm:pt modelId="{49DC1F02-0C14-44EB-BD35-30C8B127F02D}" type="pres">
      <dgm:prSet presAssocID="{D23A4771-8EC7-4A4D-9395-034F57EBE710}" presName="spaceRect" presStyleCnt="0"/>
      <dgm:spPr/>
    </dgm:pt>
    <dgm:pt modelId="{A1088C26-4611-4E50-AAAC-CF8A743FB732}" type="pres">
      <dgm:prSet presAssocID="{D23A4771-8EC7-4A4D-9395-034F57EBE710}" presName="parTx" presStyleLbl="revTx" presStyleIdx="2" presStyleCnt="6">
        <dgm:presLayoutVars>
          <dgm:chMax val="0"/>
          <dgm:chPref val="0"/>
        </dgm:presLayoutVars>
      </dgm:prSet>
      <dgm:spPr/>
    </dgm:pt>
    <dgm:pt modelId="{AD0002ED-E99B-4BFB-A4AA-BCD7B1023DFB}" type="pres">
      <dgm:prSet presAssocID="{D23A4771-8EC7-4A4D-9395-034F57EBE710}" presName="desTx" presStyleLbl="revTx" presStyleIdx="3" presStyleCnt="6">
        <dgm:presLayoutVars/>
      </dgm:prSet>
      <dgm:spPr/>
    </dgm:pt>
    <dgm:pt modelId="{43C40982-E031-4A29-91B9-58F753D26863}" type="pres">
      <dgm:prSet presAssocID="{FB39759F-8510-4B28-B409-BD904DBCF35E}" presName="sibTrans" presStyleCnt="0"/>
      <dgm:spPr/>
    </dgm:pt>
    <dgm:pt modelId="{4124540B-CA87-4535-A6CC-5A6ABCF58D49}" type="pres">
      <dgm:prSet presAssocID="{E5A6F031-8CC8-4F33-94E9-DD39D4E48FD2}" presName="compNode" presStyleCnt="0"/>
      <dgm:spPr/>
    </dgm:pt>
    <dgm:pt modelId="{4532932E-2904-49DF-9432-11505F1F2567}" type="pres">
      <dgm:prSet presAssocID="{E5A6F031-8CC8-4F33-94E9-DD39D4E48FD2}" presName="bgRect" presStyleLbl="bgShp" presStyleIdx="2" presStyleCnt="3"/>
      <dgm:spPr/>
    </dgm:pt>
    <dgm:pt modelId="{A67AC9FE-E9E2-4A65-B6EA-CB05802D8369}" type="pres">
      <dgm:prSet presAssocID="{E5A6F031-8CC8-4F33-94E9-DD39D4E48FD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nfinity"/>
        </a:ext>
      </dgm:extLst>
    </dgm:pt>
    <dgm:pt modelId="{1AF0DBBA-1A59-4137-A9DC-FD47DE42EF0E}" type="pres">
      <dgm:prSet presAssocID="{E5A6F031-8CC8-4F33-94E9-DD39D4E48FD2}" presName="spaceRect" presStyleCnt="0"/>
      <dgm:spPr/>
    </dgm:pt>
    <dgm:pt modelId="{F7551C86-1094-4B3A-A199-46937C56A225}" type="pres">
      <dgm:prSet presAssocID="{E5A6F031-8CC8-4F33-94E9-DD39D4E48FD2}" presName="parTx" presStyleLbl="revTx" presStyleIdx="4" presStyleCnt="6">
        <dgm:presLayoutVars>
          <dgm:chMax val="0"/>
          <dgm:chPref val="0"/>
        </dgm:presLayoutVars>
      </dgm:prSet>
      <dgm:spPr/>
    </dgm:pt>
    <dgm:pt modelId="{9D3B461D-8C0B-4B2C-9588-9EF1D29D91E2}" type="pres">
      <dgm:prSet presAssocID="{E5A6F031-8CC8-4F33-94E9-DD39D4E48FD2}" presName="desTx" presStyleLbl="revTx" presStyleIdx="5" presStyleCnt="6">
        <dgm:presLayoutVars/>
      </dgm:prSet>
      <dgm:spPr/>
    </dgm:pt>
  </dgm:ptLst>
  <dgm:cxnLst>
    <dgm:cxn modelId="{D5555006-BE9C-47AF-A2E9-6A572923021E}" srcId="{D23A4771-8EC7-4A4D-9395-034F57EBE710}" destId="{426095B3-57D2-447B-AE0B-1C4688E17075}" srcOrd="0" destOrd="0" parTransId="{40454E56-7AB9-4727-A9A7-97CF17B36A9D}" sibTransId="{CE943506-9356-4206-808F-79DF05751257}"/>
    <dgm:cxn modelId="{5511FD2D-CDDC-456D-902D-5E49CB6FE8B2}" srcId="{BA090F2D-0981-44BE-BA0C-A47582F2743B}" destId="{B760B9C1-8978-46E2-A0E4-B232EAF0C1C0}" srcOrd="0" destOrd="0" parTransId="{C2FD3FE4-4449-4081-AFC1-89A7088D25B0}" sibTransId="{DAF5A8FE-75A2-4367-A08A-2182520B4EA4}"/>
    <dgm:cxn modelId="{B0AAB836-F313-49EA-82FB-B37456F47868}" type="presOf" srcId="{B760B9C1-8978-46E2-A0E4-B232EAF0C1C0}" destId="{23751475-0A07-4349-BD13-868ED86FF79B}" srcOrd="0" destOrd="0" presId="urn:microsoft.com/office/officeart/2018/2/layout/IconVerticalSolidList"/>
    <dgm:cxn modelId="{97455339-AC1A-4624-942E-78F43A26DF67}" type="presOf" srcId="{426095B3-57D2-447B-AE0B-1C4688E17075}" destId="{AD0002ED-E99B-4BFB-A4AA-BCD7B1023DFB}" srcOrd="0" destOrd="0" presId="urn:microsoft.com/office/officeart/2018/2/layout/IconVerticalSolidList"/>
    <dgm:cxn modelId="{114C6E5E-F2E6-426E-A6F4-0C2DBBCF6100}" type="presOf" srcId="{D23A4771-8EC7-4A4D-9395-034F57EBE710}" destId="{A1088C26-4611-4E50-AAAC-CF8A743FB732}" srcOrd="0" destOrd="0" presId="urn:microsoft.com/office/officeart/2018/2/layout/IconVerticalSolidList"/>
    <dgm:cxn modelId="{5114AF4E-F6AF-44D1-B208-B9984747DF85}" type="presOf" srcId="{BA090F2D-0981-44BE-BA0C-A47582F2743B}" destId="{8808292E-61EF-4BFB-B684-B99F0BA294AE}" srcOrd="0" destOrd="0" presId="urn:microsoft.com/office/officeart/2018/2/layout/IconVerticalSolidList"/>
    <dgm:cxn modelId="{1F7B8781-0132-4F6D-8719-17A193CD60E4}" srcId="{4016368B-7D22-4551-AE3D-75157FC4CE23}" destId="{BA090F2D-0981-44BE-BA0C-A47582F2743B}" srcOrd="0" destOrd="0" parTransId="{A73371EF-3F12-49FD-A954-9EB2B3809C62}" sibTransId="{AA6DD9FF-FA35-41CA-A825-69C0A6EEA911}"/>
    <dgm:cxn modelId="{89FDFF81-16E6-4905-B236-0ABE434A8635}" type="presOf" srcId="{E5A6F031-8CC8-4F33-94E9-DD39D4E48FD2}" destId="{F7551C86-1094-4B3A-A199-46937C56A225}" srcOrd="0" destOrd="0" presId="urn:microsoft.com/office/officeart/2018/2/layout/IconVerticalSolidList"/>
    <dgm:cxn modelId="{58C92586-2DAB-4652-9C93-CB1A9DBAA96E}" type="presOf" srcId="{F2C395E8-4C4B-4318-91CD-9449F3896D0F}" destId="{9D3B461D-8C0B-4B2C-9588-9EF1D29D91E2}" srcOrd="0" destOrd="0" presId="urn:microsoft.com/office/officeart/2018/2/layout/IconVerticalSolidList"/>
    <dgm:cxn modelId="{593086C5-AAB3-43B3-B307-E07E8670F913}" srcId="{E5A6F031-8CC8-4F33-94E9-DD39D4E48FD2}" destId="{F2C395E8-4C4B-4318-91CD-9449F3896D0F}" srcOrd="0" destOrd="0" parTransId="{3AE138F2-9C7D-4224-95AB-4B6992C1B71A}" sibTransId="{A634EAB5-8272-448C-BD53-BDE763A4BDE9}"/>
    <dgm:cxn modelId="{F47374C9-2635-4512-8EB5-2445CFCDF090}" srcId="{4016368B-7D22-4551-AE3D-75157FC4CE23}" destId="{E5A6F031-8CC8-4F33-94E9-DD39D4E48FD2}" srcOrd="2" destOrd="0" parTransId="{E5612D86-15A9-42DB-BC7A-6F9DF5399B64}" sibTransId="{A0A48B0C-CEF4-44CC-9984-B4717BDE0A5B}"/>
    <dgm:cxn modelId="{7D2FF9E8-759A-4C80-BFA8-1E1CF1ADE22A}" type="presOf" srcId="{4016368B-7D22-4551-AE3D-75157FC4CE23}" destId="{4557EF70-9E76-434A-98FE-958730C2D039}" srcOrd="0" destOrd="0" presId="urn:microsoft.com/office/officeart/2018/2/layout/IconVerticalSolidList"/>
    <dgm:cxn modelId="{898DB6F1-AE96-4A89-9E62-ABDF0C2AFB37}" srcId="{4016368B-7D22-4551-AE3D-75157FC4CE23}" destId="{D23A4771-8EC7-4A4D-9395-034F57EBE710}" srcOrd="1" destOrd="0" parTransId="{492ECFD8-6565-4A73-8B15-357AE5CFB857}" sibTransId="{FB39759F-8510-4B28-B409-BD904DBCF35E}"/>
    <dgm:cxn modelId="{AA362C0C-F9BB-4F99-9C63-BCF495E0544B}" type="presParOf" srcId="{4557EF70-9E76-434A-98FE-958730C2D039}" destId="{D0121356-08C1-4E87-9B69-8E80086AC3DB}" srcOrd="0" destOrd="0" presId="urn:microsoft.com/office/officeart/2018/2/layout/IconVerticalSolidList"/>
    <dgm:cxn modelId="{A86B21C4-9CCB-42B2-AAD3-F425255B66D1}" type="presParOf" srcId="{D0121356-08C1-4E87-9B69-8E80086AC3DB}" destId="{0D2158A8-3068-4B37-A69C-FCDA37DFA421}" srcOrd="0" destOrd="0" presId="urn:microsoft.com/office/officeart/2018/2/layout/IconVerticalSolidList"/>
    <dgm:cxn modelId="{5AA86414-C6B1-4C05-80CB-6BBB23A691ED}" type="presParOf" srcId="{D0121356-08C1-4E87-9B69-8E80086AC3DB}" destId="{CC478230-17D8-468D-AB5F-FF71BB323F51}" srcOrd="1" destOrd="0" presId="urn:microsoft.com/office/officeart/2018/2/layout/IconVerticalSolidList"/>
    <dgm:cxn modelId="{F001140B-2A6E-442B-8821-D8926E317C35}" type="presParOf" srcId="{D0121356-08C1-4E87-9B69-8E80086AC3DB}" destId="{4A987750-95FD-4F4F-8269-5235F1D719A5}" srcOrd="2" destOrd="0" presId="urn:microsoft.com/office/officeart/2018/2/layout/IconVerticalSolidList"/>
    <dgm:cxn modelId="{EB7907B1-618F-404F-BB41-8A66C0939027}" type="presParOf" srcId="{D0121356-08C1-4E87-9B69-8E80086AC3DB}" destId="{8808292E-61EF-4BFB-B684-B99F0BA294AE}" srcOrd="3" destOrd="0" presId="urn:microsoft.com/office/officeart/2018/2/layout/IconVerticalSolidList"/>
    <dgm:cxn modelId="{36A4480F-264B-4940-9036-0F5FF82391BB}" type="presParOf" srcId="{D0121356-08C1-4E87-9B69-8E80086AC3DB}" destId="{23751475-0A07-4349-BD13-868ED86FF79B}" srcOrd="4" destOrd="0" presId="urn:microsoft.com/office/officeart/2018/2/layout/IconVerticalSolidList"/>
    <dgm:cxn modelId="{BA06C686-782A-4226-BBEF-B7380E8BE990}" type="presParOf" srcId="{4557EF70-9E76-434A-98FE-958730C2D039}" destId="{7183E517-98FE-424B-BF09-5A16F7704386}" srcOrd="1" destOrd="0" presId="urn:microsoft.com/office/officeart/2018/2/layout/IconVerticalSolidList"/>
    <dgm:cxn modelId="{B6C2512A-EAFD-4102-81B1-BDCA90D3909D}" type="presParOf" srcId="{4557EF70-9E76-434A-98FE-958730C2D039}" destId="{F685849A-E258-42B4-AAB5-1CA1D4219E18}" srcOrd="2" destOrd="0" presId="urn:microsoft.com/office/officeart/2018/2/layout/IconVerticalSolidList"/>
    <dgm:cxn modelId="{62852241-CF3D-4717-9F6F-D24C62E26CDA}" type="presParOf" srcId="{F685849A-E258-42B4-AAB5-1CA1D4219E18}" destId="{8209FF45-2D0A-4B16-A0CF-6495FC11E3D4}" srcOrd="0" destOrd="0" presId="urn:microsoft.com/office/officeart/2018/2/layout/IconVerticalSolidList"/>
    <dgm:cxn modelId="{7F24DAA2-CEE7-4A6A-9E1A-A68E5CB666BA}" type="presParOf" srcId="{F685849A-E258-42B4-AAB5-1CA1D4219E18}" destId="{2FBCF50B-6797-4ED6-9B30-A0C3813C5A53}" srcOrd="1" destOrd="0" presId="urn:microsoft.com/office/officeart/2018/2/layout/IconVerticalSolidList"/>
    <dgm:cxn modelId="{001F5B32-7F56-4EDB-B6DB-14FF2FC7B075}" type="presParOf" srcId="{F685849A-E258-42B4-AAB5-1CA1D4219E18}" destId="{49DC1F02-0C14-44EB-BD35-30C8B127F02D}" srcOrd="2" destOrd="0" presId="urn:microsoft.com/office/officeart/2018/2/layout/IconVerticalSolidList"/>
    <dgm:cxn modelId="{A3D66283-14AD-4B0A-A956-A4AB6015219F}" type="presParOf" srcId="{F685849A-E258-42B4-AAB5-1CA1D4219E18}" destId="{A1088C26-4611-4E50-AAAC-CF8A743FB732}" srcOrd="3" destOrd="0" presId="urn:microsoft.com/office/officeart/2018/2/layout/IconVerticalSolidList"/>
    <dgm:cxn modelId="{39FE940C-77C5-4599-9E9D-71A6260D66E2}" type="presParOf" srcId="{F685849A-E258-42B4-AAB5-1CA1D4219E18}" destId="{AD0002ED-E99B-4BFB-A4AA-BCD7B1023DFB}" srcOrd="4" destOrd="0" presId="urn:microsoft.com/office/officeart/2018/2/layout/IconVerticalSolidList"/>
    <dgm:cxn modelId="{DB85FE96-E884-4204-9538-4C78C016924B}" type="presParOf" srcId="{4557EF70-9E76-434A-98FE-958730C2D039}" destId="{43C40982-E031-4A29-91B9-58F753D26863}" srcOrd="3" destOrd="0" presId="urn:microsoft.com/office/officeart/2018/2/layout/IconVerticalSolidList"/>
    <dgm:cxn modelId="{56C25FE3-E11F-4B95-88D3-92EE5734A244}" type="presParOf" srcId="{4557EF70-9E76-434A-98FE-958730C2D039}" destId="{4124540B-CA87-4535-A6CC-5A6ABCF58D49}" srcOrd="4" destOrd="0" presId="urn:microsoft.com/office/officeart/2018/2/layout/IconVerticalSolidList"/>
    <dgm:cxn modelId="{0A64B3CA-BF0A-487D-AD91-2196985CB337}" type="presParOf" srcId="{4124540B-CA87-4535-A6CC-5A6ABCF58D49}" destId="{4532932E-2904-49DF-9432-11505F1F2567}" srcOrd="0" destOrd="0" presId="urn:microsoft.com/office/officeart/2018/2/layout/IconVerticalSolidList"/>
    <dgm:cxn modelId="{C7F4E20D-FA6A-4D6E-9F99-2EC1AFF51B4A}" type="presParOf" srcId="{4124540B-CA87-4535-A6CC-5A6ABCF58D49}" destId="{A67AC9FE-E9E2-4A65-B6EA-CB05802D8369}" srcOrd="1" destOrd="0" presId="urn:microsoft.com/office/officeart/2018/2/layout/IconVerticalSolidList"/>
    <dgm:cxn modelId="{0BF50905-3D1F-4DB4-9B0A-957DFEBDF585}" type="presParOf" srcId="{4124540B-CA87-4535-A6CC-5A6ABCF58D49}" destId="{1AF0DBBA-1A59-4137-A9DC-FD47DE42EF0E}" srcOrd="2" destOrd="0" presId="urn:microsoft.com/office/officeart/2018/2/layout/IconVerticalSolidList"/>
    <dgm:cxn modelId="{9CFA2CE6-C491-466D-8F75-38AFE413517C}" type="presParOf" srcId="{4124540B-CA87-4535-A6CC-5A6ABCF58D49}" destId="{F7551C86-1094-4B3A-A199-46937C56A225}" srcOrd="3" destOrd="0" presId="urn:microsoft.com/office/officeart/2018/2/layout/IconVerticalSolidList"/>
    <dgm:cxn modelId="{EA22B9FB-5CC9-4877-A044-F364EBC3B847}" type="presParOf" srcId="{4124540B-CA87-4535-A6CC-5A6ABCF58D49}" destId="{9D3B461D-8C0B-4B2C-9588-9EF1D29D91E2}"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2158A8-3068-4B37-A69C-FCDA37DFA421}">
      <dsp:nvSpPr>
        <dsp:cNvPr id="0" name=""/>
        <dsp:cNvSpPr/>
      </dsp:nvSpPr>
      <dsp:spPr>
        <a:xfrm>
          <a:off x="0" y="717"/>
          <a:ext cx="6301601" cy="167924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478230-17D8-468D-AB5F-FF71BB323F51}">
      <dsp:nvSpPr>
        <dsp:cNvPr id="0" name=""/>
        <dsp:cNvSpPr/>
      </dsp:nvSpPr>
      <dsp:spPr>
        <a:xfrm>
          <a:off x="507973" y="378548"/>
          <a:ext cx="923587" cy="9235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08292E-61EF-4BFB-B684-B99F0BA294AE}">
      <dsp:nvSpPr>
        <dsp:cNvPr id="0" name=""/>
        <dsp:cNvSpPr/>
      </dsp:nvSpPr>
      <dsp:spPr>
        <a:xfrm>
          <a:off x="1939533" y="717"/>
          <a:ext cx="2835720" cy="1679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721" tIns="177721" rIns="177721" bIns="177721" numCol="1" spcCol="1270" anchor="ctr" anchorCtr="0">
          <a:noAutofit/>
        </a:bodyPr>
        <a:lstStyle/>
        <a:p>
          <a:pPr marL="0" lvl="0" indent="0" algn="l" defTabSz="1022350">
            <a:lnSpc>
              <a:spcPct val="90000"/>
            </a:lnSpc>
            <a:spcBef>
              <a:spcPct val="0"/>
            </a:spcBef>
            <a:spcAft>
              <a:spcPct val="35000"/>
            </a:spcAft>
            <a:buNone/>
          </a:pPr>
          <a:r>
            <a:rPr lang="en-US" sz="2300" b="1" u="sng" kern="1200"/>
            <a:t>Statistical Risk (Probability of Occurrence within the last 5-10 years)</a:t>
          </a:r>
          <a:endParaRPr lang="en-US" sz="2300" kern="1200"/>
        </a:p>
      </dsp:txBody>
      <dsp:txXfrm>
        <a:off x="1939533" y="717"/>
        <a:ext cx="2835720" cy="1679249"/>
      </dsp:txXfrm>
    </dsp:sp>
    <dsp:sp modelId="{23751475-0A07-4349-BD13-868ED86FF79B}">
      <dsp:nvSpPr>
        <dsp:cNvPr id="0" name=""/>
        <dsp:cNvSpPr/>
      </dsp:nvSpPr>
      <dsp:spPr>
        <a:xfrm>
          <a:off x="4775253" y="717"/>
          <a:ext cx="1526347" cy="1679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721" tIns="177721" rIns="177721" bIns="177721" numCol="1" spcCol="1270" anchor="ctr" anchorCtr="0">
          <a:noAutofit/>
        </a:bodyPr>
        <a:lstStyle/>
        <a:p>
          <a:pPr marL="0" lvl="0" indent="0" algn="l" defTabSz="622300">
            <a:lnSpc>
              <a:spcPct val="90000"/>
            </a:lnSpc>
            <a:spcBef>
              <a:spcPct val="0"/>
            </a:spcBef>
            <a:spcAft>
              <a:spcPct val="35000"/>
            </a:spcAft>
            <a:buNone/>
          </a:pPr>
          <a:r>
            <a:rPr lang="en-US" sz="1400" u="sng" kern="1200"/>
            <a:t>Any questions?</a:t>
          </a:r>
          <a:endParaRPr lang="en-US" sz="1400" kern="1200"/>
        </a:p>
      </dsp:txBody>
      <dsp:txXfrm>
        <a:off x="4775253" y="717"/>
        <a:ext cx="1526347" cy="1679249"/>
      </dsp:txXfrm>
    </dsp:sp>
    <dsp:sp modelId="{8209FF45-2D0A-4B16-A0CF-6495FC11E3D4}">
      <dsp:nvSpPr>
        <dsp:cNvPr id="0" name=""/>
        <dsp:cNvSpPr/>
      </dsp:nvSpPr>
      <dsp:spPr>
        <a:xfrm>
          <a:off x="0" y="2099779"/>
          <a:ext cx="6301601" cy="167924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BCF50B-6797-4ED6-9B30-A0C3813C5A53}">
      <dsp:nvSpPr>
        <dsp:cNvPr id="0" name=""/>
        <dsp:cNvSpPr/>
      </dsp:nvSpPr>
      <dsp:spPr>
        <a:xfrm>
          <a:off x="507973" y="2477610"/>
          <a:ext cx="923587" cy="9235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088C26-4611-4E50-AAAC-CF8A743FB732}">
      <dsp:nvSpPr>
        <dsp:cNvPr id="0" name=""/>
        <dsp:cNvSpPr/>
      </dsp:nvSpPr>
      <dsp:spPr>
        <a:xfrm>
          <a:off x="1939533" y="2099779"/>
          <a:ext cx="2835720" cy="1679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721" tIns="177721" rIns="177721" bIns="177721" numCol="1" spcCol="1270" anchor="ctr" anchorCtr="0">
          <a:noAutofit/>
        </a:bodyPr>
        <a:lstStyle/>
        <a:p>
          <a:pPr marL="0" lvl="0" indent="0" algn="l" defTabSz="1022350">
            <a:lnSpc>
              <a:spcPct val="90000"/>
            </a:lnSpc>
            <a:spcBef>
              <a:spcPct val="0"/>
            </a:spcBef>
            <a:spcAft>
              <a:spcPct val="35000"/>
            </a:spcAft>
            <a:buNone/>
          </a:pPr>
          <a:r>
            <a:rPr lang="en-US" sz="2300" b="1" u="sng" kern="1200"/>
            <a:t>Observed Risk (for 202X):</a:t>
          </a:r>
          <a:endParaRPr lang="en-US" sz="2300" kern="1200"/>
        </a:p>
      </dsp:txBody>
      <dsp:txXfrm>
        <a:off x="1939533" y="2099779"/>
        <a:ext cx="2835720" cy="1679249"/>
      </dsp:txXfrm>
    </dsp:sp>
    <dsp:sp modelId="{AD0002ED-E99B-4BFB-A4AA-BCD7B1023DFB}">
      <dsp:nvSpPr>
        <dsp:cNvPr id="0" name=""/>
        <dsp:cNvSpPr/>
      </dsp:nvSpPr>
      <dsp:spPr>
        <a:xfrm>
          <a:off x="4775253" y="2099779"/>
          <a:ext cx="1526347" cy="1679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721" tIns="177721" rIns="177721" bIns="177721" numCol="1" spcCol="1270" anchor="ctr" anchorCtr="0">
          <a:noAutofit/>
        </a:bodyPr>
        <a:lstStyle/>
        <a:p>
          <a:pPr marL="0" lvl="0" indent="0" algn="l" defTabSz="622300">
            <a:lnSpc>
              <a:spcPct val="90000"/>
            </a:lnSpc>
            <a:spcBef>
              <a:spcPct val="0"/>
            </a:spcBef>
            <a:spcAft>
              <a:spcPct val="35000"/>
            </a:spcAft>
            <a:buNone/>
          </a:pPr>
          <a:r>
            <a:rPr lang="en-US" sz="1400" kern="1200"/>
            <a:t>What have you observed that was not mentioned?</a:t>
          </a:r>
        </a:p>
      </dsp:txBody>
      <dsp:txXfrm>
        <a:off x="4775253" y="2099779"/>
        <a:ext cx="1526347" cy="1679249"/>
      </dsp:txXfrm>
    </dsp:sp>
    <dsp:sp modelId="{4532932E-2904-49DF-9432-11505F1F2567}">
      <dsp:nvSpPr>
        <dsp:cNvPr id="0" name=""/>
        <dsp:cNvSpPr/>
      </dsp:nvSpPr>
      <dsp:spPr>
        <a:xfrm>
          <a:off x="0" y="4198841"/>
          <a:ext cx="6301601" cy="167924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7AC9FE-E9E2-4A65-B6EA-CB05802D8369}">
      <dsp:nvSpPr>
        <dsp:cNvPr id="0" name=""/>
        <dsp:cNvSpPr/>
      </dsp:nvSpPr>
      <dsp:spPr>
        <a:xfrm>
          <a:off x="507973" y="4576672"/>
          <a:ext cx="923587" cy="9235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551C86-1094-4B3A-A199-46937C56A225}">
      <dsp:nvSpPr>
        <dsp:cNvPr id="0" name=""/>
        <dsp:cNvSpPr/>
      </dsp:nvSpPr>
      <dsp:spPr>
        <a:xfrm>
          <a:off x="1939533" y="4198841"/>
          <a:ext cx="2835720" cy="1679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721" tIns="177721" rIns="177721" bIns="177721" numCol="1" spcCol="1270" anchor="ctr" anchorCtr="0">
          <a:noAutofit/>
        </a:bodyPr>
        <a:lstStyle/>
        <a:p>
          <a:pPr marL="0" lvl="0" indent="0" algn="l" defTabSz="1022350">
            <a:lnSpc>
              <a:spcPct val="90000"/>
            </a:lnSpc>
            <a:spcBef>
              <a:spcPct val="0"/>
            </a:spcBef>
            <a:spcAft>
              <a:spcPct val="35000"/>
            </a:spcAft>
            <a:buNone/>
          </a:pPr>
          <a:r>
            <a:rPr lang="en-US" sz="2300" b="1" u="sng" kern="1200"/>
            <a:t>Assumed Risk (for 202X)</a:t>
          </a:r>
          <a:endParaRPr lang="en-US" sz="2300" kern="1200"/>
        </a:p>
      </dsp:txBody>
      <dsp:txXfrm>
        <a:off x="1939533" y="4198841"/>
        <a:ext cx="2835720" cy="1679249"/>
      </dsp:txXfrm>
    </dsp:sp>
    <dsp:sp modelId="{9D3B461D-8C0B-4B2C-9588-9EF1D29D91E2}">
      <dsp:nvSpPr>
        <dsp:cNvPr id="0" name=""/>
        <dsp:cNvSpPr/>
      </dsp:nvSpPr>
      <dsp:spPr>
        <a:xfrm>
          <a:off x="4775253" y="4198841"/>
          <a:ext cx="1526347" cy="1679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721" tIns="177721" rIns="177721" bIns="177721" numCol="1" spcCol="1270" anchor="ctr" anchorCtr="0">
          <a:noAutofit/>
        </a:bodyPr>
        <a:lstStyle/>
        <a:p>
          <a:pPr marL="0" lvl="0" indent="0" algn="l" defTabSz="622300">
            <a:lnSpc>
              <a:spcPct val="90000"/>
            </a:lnSpc>
            <a:spcBef>
              <a:spcPct val="0"/>
            </a:spcBef>
            <a:spcAft>
              <a:spcPct val="35000"/>
            </a:spcAft>
            <a:buNone/>
          </a:pPr>
          <a:r>
            <a:rPr lang="en-US" sz="1400" kern="1200"/>
            <a:t>What upcoming projects do we (collectively) need to know about?</a:t>
          </a:r>
        </a:p>
      </dsp:txBody>
      <dsp:txXfrm>
        <a:off x="4775253" y="4198841"/>
        <a:ext cx="1526347" cy="167924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56642D9-991D-C75C-DEAF-BE0352CAD9C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4E2F189-259C-4F71-594F-9247EC93EC2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9587FC-EE59-49F0-8974-BED6A6092A5F}" type="datetimeFigureOut">
              <a:rPr lang="en-US" smtClean="0"/>
              <a:t>7/10/2023</a:t>
            </a:fld>
            <a:endParaRPr lang="en-US" dirty="0"/>
          </a:p>
        </p:txBody>
      </p:sp>
      <p:sp>
        <p:nvSpPr>
          <p:cNvPr id="4" name="Footer Placeholder 3">
            <a:extLst>
              <a:ext uri="{FF2B5EF4-FFF2-40B4-BE49-F238E27FC236}">
                <a16:creationId xmlns:a16="http://schemas.microsoft.com/office/drawing/2014/main" id="{4BDE4F37-9C85-7AD9-A103-B987C3267E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W.G. Preparedness Solutions </a:t>
            </a:r>
          </a:p>
        </p:txBody>
      </p:sp>
      <p:sp>
        <p:nvSpPr>
          <p:cNvPr id="5" name="Slide Number Placeholder 4">
            <a:extLst>
              <a:ext uri="{FF2B5EF4-FFF2-40B4-BE49-F238E27FC236}">
                <a16:creationId xmlns:a16="http://schemas.microsoft.com/office/drawing/2014/main" id="{5D052CD2-7F9B-D481-05BB-A0F954EF67F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939072-4CD8-4C08-A200-2CE8736CB1B6}" type="slidenum">
              <a:rPr lang="en-US" smtClean="0"/>
              <a:t>‹#›</a:t>
            </a:fld>
            <a:endParaRPr lang="en-US" dirty="0"/>
          </a:p>
        </p:txBody>
      </p:sp>
    </p:spTree>
    <p:extLst>
      <p:ext uri="{BB962C8B-B14F-4D97-AF65-F5344CB8AC3E}">
        <p14:creationId xmlns:p14="http://schemas.microsoft.com/office/powerpoint/2010/main" val="54782878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5B4861-2CEC-451A-93B3-AFCA012C7141}" type="datetimeFigureOut">
              <a:rPr lang="en-US" smtClean="0"/>
              <a:t>7/10/2023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W.G. Preparedness Solutions </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E8C0BE-3074-407B-AAC4-162C734DFA43}" type="slidenum">
              <a:rPr lang="en-US" smtClean="0"/>
              <a:t>‹#›</a:t>
            </a:fld>
            <a:endParaRPr lang="en-US" dirty="0"/>
          </a:p>
        </p:txBody>
      </p:sp>
    </p:spTree>
    <p:extLst>
      <p:ext uri="{BB962C8B-B14F-4D97-AF65-F5344CB8AC3E}">
        <p14:creationId xmlns:p14="http://schemas.microsoft.com/office/powerpoint/2010/main" val="3023941759"/>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W.G. Preparedness Solutions </a:t>
            </a:r>
          </a:p>
        </p:txBody>
      </p:sp>
      <p:sp>
        <p:nvSpPr>
          <p:cNvPr id="5" name="Slide Number Placeholder 4"/>
          <p:cNvSpPr>
            <a:spLocks noGrp="1"/>
          </p:cNvSpPr>
          <p:nvPr>
            <p:ph type="sldNum" sz="quarter" idx="5"/>
          </p:nvPr>
        </p:nvSpPr>
        <p:spPr/>
        <p:txBody>
          <a:bodyPr/>
          <a:lstStyle/>
          <a:p>
            <a:fld id="{EEE8C0BE-3074-407B-AAC4-162C734DFA43}" type="slidenum">
              <a:rPr lang="en-US" smtClean="0"/>
              <a:t>2</a:t>
            </a:fld>
            <a:endParaRPr lang="en-US" dirty="0"/>
          </a:p>
        </p:txBody>
      </p:sp>
    </p:spTree>
    <p:extLst>
      <p:ext uri="{BB962C8B-B14F-4D97-AF65-F5344CB8AC3E}">
        <p14:creationId xmlns:p14="http://schemas.microsoft.com/office/powerpoint/2010/main" val="3081989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1561E-6ED0-DC6F-6A16-D8E9860955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296CA5-2B3D-247A-F031-ED0C5915B264}"/>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3C30D6-2C7C-3A5C-A863-4BFE8F354499}"/>
              </a:ext>
            </a:extLst>
          </p:cNvPr>
          <p:cNvSpPr>
            <a:spLocks noGrp="1"/>
          </p:cNvSpPr>
          <p:nvPr>
            <p:ph type="dt" sz="half" idx="10"/>
          </p:nvPr>
        </p:nvSpPr>
        <p:spPr/>
        <p:txBody>
          <a:bodyPr/>
          <a:lstStyle/>
          <a:p>
            <a:fld id="{3A269E43-BCE6-4897-BB29-10E325E1F7D4}" type="datetime1">
              <a:rPr lang="en-US" smtClean="0"/>
              <a:t>7/10/2023</a:t>
            </a:fld>
            <a:endParaRPr lang="en-US" dirty="0"/>
          </a:p>
        </p:txBody>
      </p:sp>
      <p:sp>
        <p:nvSpPr>
          <p:cNvPr id="5" name="Footer Placeholder 4">
            <a:extLst>
              <a:ext uri="{FF2B5EF4-FFF2-40B4-BE49-F238E27FC236}">
                <a16:creationId xmlns:a16="http://schemas.microsoft.com/office/drawing/2014/main" id="{F53FBE2E-F719-F6CC-4C5A-86126D2FC112}"/>
              </a:ext>
            </a:extLst>
          </p:cNvPr>
          <p:cNvSpPr>
            <a:spLocks noGrp="1"/>
          </p:cNvSpPr>
          <p:nvPr>
            <p:ph type="ftr" sz="quarter" idx="11"/>
          </p:nvPr>
        </p:nvSpPr>
        <p:spPr/>
        <p:txBody>
          <a:bodyPr/>
          <a:lstStyle/>
          <a:p>
            <a:r>
              <a:rPr lang="en-US" dirty="0"/>
              <a:t> W.G. Preparedness Solutions LLC  </a:t>
            </a:r>
          </a:p>
        </p:txBody>
      </p:sp>
      <p:sp>
        <p:nvSpPr>
          <p:cNvPr id="6" name="Slide Number Placeholder 5">
            <a:extLst>
              <a:ext uri="{FF2B5EF4-FFF2-40B4-BE49-F238E27FC236}">
                <a16:creationId xmlns:a16="http://schemas.microsoft.com/office/drawing/2014/main" id="{251D52B9-4E57-A30E-7094-7BEE062AEDD1}"/>
              </a:ext>
            </a:extLst>
          </p:cNvPr>
          <p:cNvSpPr>
            <a:spLocks noGrp="1"/>
          </p:cNvSpPr>
          <p:nvPr>
            <p:ph type="sldNum" sz="quarter" idx="12"/>
          </p:nvPr>
        </p:nvSpPr>
        <p:spPr/>
        <p:txBody>
          <a:bodyPr/>
          <a:lstStyle/>
          <a:p>
            <a:fld id="{94FEDC1D-6CEC-4ADC-BAB8-376FA99C04E0}" type="slidenum">
              <a:rPr lang="en-US" smtClean="0"/>
              <a:t>‹#›</a:t>
            </a:fld>
            <a:endParaRPr lang="en-US" dirty="0"/>
          </a:p>
        </p:txBody>
      </p:sp>
    </p:spTree>
    <p:extLst>
      <p:ext uri="{BB962C8B-B14F-4D97-AF65-F5344CB8AC3E}">
        <p14:creationId xmlns:p14="http://schemas.microsoft.com/office/powerpoint/2010/main" val="3607699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E86A6-7DA2-E3E8-5A8B-FD5DCE4FC2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344CAD-DEEF-8C13-6C3B-0CB2A0704035}"/>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a:extLst>
              <a:ext uri="{FF2B5EF4-FFF2-40B4-BE49-F238E27FC236}">
                <a16:creationId xmlns:a16="http://schemas.microsoft.com/office/drawing/2014/main" id="{83BFC3C1-77C5-E3AF-8856-C7D41BF3DEE4}"/>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20FE21-B237-5026-D71B-42D5D08E3511}"/>
              </a:ext>
            </a:extLst>
          </p:cNvPr>
          <p:cNvSpPr>
            <a:spLocks noGrp="1"/>
          </p:cNvSpPr>
          <p:nvPr>
            <p:ph type="dt" sz="half" idx="10"/>
          </p:nvPr>
        </p:nvSpPr>
        <p:spPr/>
        <p:txBody>
          <a:bodyPr/>
          <a:lstStyle/>
          <a:p>
            <a:fld id="{33B719C5-90EC-4EB2-8571-F565A0926F37}" type="datetime1">
              <a:rPr lang="en-US" smtClean="0"/>
              <a:t>7/10/2023</a:t>
            </a:fld>
            <a:endParaRPr lang="en-US" dirty="0"/>
          </a:p>
        </p:txBody>
      </p:sp>
      <p:sp>
        <p:nvSpPr>
          <p:cNvPr id="6" name="Footer Placeholder 5">
            <a:extLst>
              <a:ext uri="{FF2B5EF4-FFF2-40B4-BE49-F238E27FC236}">
                <a16:creationId xmlns:a16="http://schemas.microsoft.com/office/drawing/2014/main" id="{1E273638-2344-CB45-3A49-91A484835947}"/>
              </a:ext>
            </a:extLst>
          </p:cNvPr>
          <p:cNvSpPr>
            <a:spLocks noGrp="1"/>
          </p:cNvSpPr>
          <p:nvPr>
            <p:ph type="ftr" sz="quarter" idx="11"/>
          </p:nvPr>
        </p:nvSpPr>
        <p:spPr/>
        <p:txBody>
          <a:bodyPr/>
          <a:lstStyle/>
          <a:p>
            <a:r>
              <a:rPr lang="en-US" dirty="0"/>
              <a:t> W.G. Preparedness Solutions  </a:t>
            </a:r>
          </a:p>
        </p:txBody>
      </p:sp>
      <p:sp>
        <p:nvSpPr>
          <p:cNvPr id="7" name="Slide Number Placeholder 6">
            <a:extLst>
              <a:ext uri="{FF2B5EF4-FFF2-40B4-BE49-F238E27FC236}">
                <a16:creationId xmlns:a16="http://schemas.microsoft.com/office/drawing/2014/main" id="{E7357631-09ED-D3C7-2EC0-F3F24E882885}"/>
              </a:ext>
            </a:extLst>
          </p:cNvPr>
          <p:cNvSpPr>
            <a:spLocks noGrp="1"/>
          </p:cNvSpPr>
          <p:nvPr>
            <p:ph type="sldNum" sz="quarter" idx="12"/>
          </p:nvPr>
        </p:nvSpPr>
        <p:spPr/>
        <p:txBody>
          <a:bodyPr/>
          <a:lstStyle/>
          <a:p>
            <a:fld id="{94FEDC1D-6CEC-4ADC-BAB8-376FA99C04E0}" type="slidenum">
              <a:rPr lang="en-US" smtClean="0"/>
              <a:t>‹#›</a:t>
            </a:fld>
            <a:endParaRPr lang="en-US" dirty="0"/>
          </a:p>
        </p:txBody>
      </p:sp>
    </p:spTree>
    <p:extLst>
      <p:ext uri="{BB962C8B-B14F-4D97-AF65-F5344CB8AC3E}">
        <p14:creationId xmlns:p14="http://schemas.microsoft.com/office/powerpoint/2010/main" val="3884598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7E888-48D7-9B17-3258-054D0D1AF9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081A2F-8AF3-BA2C-26BB-1E07CCA4D4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38008-BBF8-DF74-849F-A8D96FDCC2C5}"/>
              </a:ext>
            </a:extLst>
          </p:cNvPr>
          <p:cNvSpPr>
            <a:spLocks noGrp="1"/>
          </p:cNvSpPr>
          <p:nvPr>
            <p:ph type="dt" sz="half" idx="10"/>
          </p:nvPr>
        </p:nvSpPr>
        <p:spPr/>
        <p:txBody>
          <a:bodyPr/>
          <a:lstStyle/>
          <a:p>
            <a:fld id="{74FC58FB-4EE2-4B00-9EDF-640DC1753839}" type="datetime1">
              <a:rPr lang="en-US" smtClean="0"/>
              <a:t>7/10/2023</a:t>
            </a:fld>
            <a:endParaRPr lang="en-US" dirty="0"/>
          </a:p>
        </p:txBody>
      </p:sp>
      <p:sp>
        <p:nvSpPr>
          <p:cNvPr id="5" name="Footer Placeholder 4">
            <a:extLst>
              <a:ext uri="{FF2B5EF4-FFF2-40B4-BE49-F238E27FC236}">
                <a16:creationId xmlns:a16="http://schemas.microsoft.com/office/drawing/2014/main" id="{E18AA3FA-B076-79DB-DFE2-7DB7419CCA25}"/>
              </a:ext>
            </a:extLst>
          </p:cNvPr>
          <p:cNvSpPr>
            <a:spLocks noGrp="1"/>
          </p:cNvSpPr>
          <p:nvPr>
            <p:ph type="ftr" sz="quarter" idx="11"/>
          </p:nvPr>
        </p:nvSpPr>
        <p:spPr/>
        <p:txBody>
          <a:bodyPr/>
          <a:lstStyle/>
          <a:p>
            <a:r>
              <a:rPr lang="en-US" dirty="0"/>
              <a:t> W.G. Preparedness Solutions  </a:t>
            </a:r>
          </a:p>
        </p:txBody>
      </p:sp>
      <p:sp>
        <p:nvSpPr>
          <p:cNvPr id="6" name="Slide Number Placeholder 5">
            <a:extLst>
              <a:ext uri="{FF2B5EF4-FFF2-40B4-BE49-F238E27FC236}">
                <a16:creationId xmlns:a16="http://schemas.microsoft.com/office/drawing/2014/main" id="{38E5E1D2-B0A6-F0DA-CA91-02142D707504}"/>
              </a:ext>
            </a:extLst>
          </p:cNvPr>
          <p:cNvSpPr>
            <a:spLocks noGrp="1"/>
          </p:cNvSpPr>
          <p:nvPr>
            <p:ph type="sldNum" sz="quarter" idx="12"/>
          </p:nvPr>
        </p:nvSpPr>
        <p:spPr/>
        <p:txBody>
          <a:bodyPr/>
          <a:lstStyle/>
          <a:p>
            <a:fld id="{94FEDC1D-6CEC-4ADC-BAB8-376FA99C04E0}" type="slidenum">
              <a:rPr lang="en-US" smtClean="0"/>
              <a:t>‹#›</a:t>
            </a:fld>
            <a:endParaRPr lang="en-US" dirty="0"/>
          </a:p>
        </p:txBody>
      </p:sp>
    </p:spTree>
    <p:extLst>
      <p:ext uri="{BB962C8B-B14F-4D97-AF65-F5344CB8AC3E}">
        <p14:creationId xmlns:p14="http://schemas.microsoft.com/office/powerpoint/2010/main" val="936367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159BEF-3DFD-E2E5-F3EF-EF52D4E9552B}"/>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05EC37-23EE-6F05-4C9D-785E0FDEDF88}"/>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F60139-354D-971F-5EAC-480FC9B793A3}"/>
              </a:ext>
            </a:extLst>
          </p:cNvPr>
          <p:cNvSpPr>
            <a:spLocks noGrp="1"/>
          </p:cNvSpPr>
          <p:nvPr>
            <p:ph type="dt" sz="half" idx="10"/>
          </p:nvPr>
        </p:nvSpPr>
        <p:spPr/>
        <p:txBody>
          <a:bodyPr/>
          <a:lstStyle/>
          <a:p>
            <a:fld id="{C32104CA-69CD-429C-A15F-D3144FE70CEF}" type="datetime1">
              <a:rPr lang="en-US" smtClean="0"/>
              <a:t>7/10/2023</a:t>
            </a:fld>
            <a:endParaRPr lang="en-US" dirty="0"/>
          </a:p>
        </p:txBody>
      </p:sp>
      <p:sp>
        <p:nvSpPr>
          <p:cNvPr id="5" name="Footer Placeholder 4">
            <a:extLst>
              <a:ext uri="{FF2B5EF4-FFF2-40B4-BE49-F238E27FC236}">
                <a16:creationId xmlns:a16="http://schemas.microsoft.com/office/drawing/2014/main" id="{E9977A26-C994-26B8-5C68-FDB8811B53FA}"/>
              </a:ext>
            </a:extLst>
          </p:cNvPr>
          <p:cNvSpPr>
            <a:spLocks noGrp="1"/>
          </p:cNvSpPr>
          <p:nvPr>
            <p:ph type="ftr" sz="quarter" idx="11"/>
          </p:nvPr>
        </p:nvSpPr>
        <p:spPr/>
        <p:txBody>
          <a:bodyPr/>
          <a:lstStyle/>
          <a:p>
            <a:r>
              <a:rPr lang="en-US" dirty="0"/>
              <a:t> W.G. Preparedness Solutions  </a:t>
            </a:r>
          </a:p>
        </p:txBody>
      </p:sp>
      <p:sp>
        <p:nvSpPr>
          <p:cNvPr id="6" name="Slide Number Placeholder 5">
            <a:extLst>
              <a:ext uri="{FF2B5EF4-FFF2-40B4-BE49-F238E27FC236}">
                <a16:creationId xmlns:a16="http://schemas.microsoft.com/office/drawing/2014/main" id="{C79328EA-9D99-4F82-B994-92BEC1671004}"/>
              </a:ext>
            </a:extLst>
          </p:cNvPr>
          <p:cNvSpPr>
            <a:spLocks noGrp="1"/>
          </p:cNvSpPr>
          <p:nvPr>
            <p:ph type="sldNum" sz="quarter" idx="12"/>
          </p:nvPr>
        </p:nvSpPr>
        <p:spPr/>
        <p:txBody>
          <a:bodyPr/>
          <a:lstStyle/>
          <a:p>
            <a:fld id="{94FEDC1D-6CEC-4ADC-BAB8-376FA99C04E0}" type="slidenum">
              <a:rPr lang="en-US" smtClean="0"/>
              <a:t>‹#›</a:t>
            </a:fld>
            <a:endParaRPr lang="en-US" dirty="0"/>
          </a:p>
        </p:txBody>
      </p:sp>
    </p:spTree>
    <p:extLst>
      <p:ext uri="{BB962C8B-B14F-4D97-AF65-F5344CB8AC3E}">
        <p14:creationId xmlns:p14="http://schemas.microsoft.com/office/powerpoint/2010/main" val="1181102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wg LAYOUT">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58256" y="4078551"/>
            <a:ext cx="6987645" cy="1388534"/>
          </a:xfrm>
        </p:spPr>
        <p:txBody>
          <a:bodyPr anchor="t">
            <a:normAutofit/>
          </a:bodyPr>
          <a:lstStyle>
            <a:lvl1pPr marL="0" indent="0" algn="r">
              <a:buNone/>
              <a:defRPr sz="2100">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endParaRPr lang="en-US" dirty="0"/>
          </a:p>
          <a:p>
            <a:r>
              <a:rPr lang="en-US" dirty="0"/>
              <a:t>Presented by: </a:t>
            </a:r>
          </a:p>
          <a:p>
            <a:r>
              <a:rPr lang="en-US" dirty="0"/>
              <a:t>William C. Gonzalez, MPA, AEM, PCP, PMC</a:t>
            </a:r>
          </a:p>
        </p:txBody>
      </p:sp>
      <p:sp>
        <p:nvSpPr>
          <p:cNvPr id="30" name="Title 29">
            <a:extLst>
              <a:ext uri="{FF2B5EF4-FFF2-40B4-BE49-F238E27FC236}">
                <a16:creationId xmlns:a16="http://schemas.microsoft.com/office/drawing/2014/main" id="{1BFBD4B4-A8F8-F158-75FD-125F3506EF6C}"/>
              </a:ext>
            </a:extLst>
          </p:cNvPr>
          <p:cNvSpPr>
            <a:spLocks noGrp="1"/>
          </p:cNvSpPr>
          <p:nvPr>
            <p:ph type="title"/>
          </p:nvPr>
        </p:nvSpPr>
        <p:spPr/>
        <p:txBody>
          <a:bodyPr/>
          <a:lstStyle/>
          <a:p>
            <a:r>
              <a:rPr lang="en-US"/>
              <a:t>Click to edit Master title style</a:t>
            </a:r>
          </a:p>
        </p:txBody>
      </p:sp>
      <p:sp>
        <p:nvSpPr>
          <p:cNvPr id="31" name="Date Placeholder 30">
            <a:extLst>
              <a:ext uri="{FF2B5EF4-FFF2-40B4-BE49-F238E27FC236}">
                <a16:creationId xmlns:a16="http://schemas.microsoft.com/office/drawing/2014/main" id="{ED68F026-5FCB-4F20-28E8-079848DA1BD9}"/>
              </a:ext>
            </a:extLst>
          </p:cNvPr>
          <p:cNvSpPr>
            <a:spLocks noGrp="1"/>
          </p:cNvSpPr>
          <p:nvPr>
            <p:ph type="dt" sz="half" idx="10"/>
          </p:nvPr>
        </p:nvSpPr>
        <p:spPr/>
        <p:txBody>
          <a:bodyPr/>
          <a:lstStyle/>
          <a:p>
            <a:fld id="{CDEB05CD-D684-4E55-8711-0C95D560E7D4}" type="datetime1">
              <a:rPr lang="en-US" smtClean="0"/>
              <a:t>7/10/2023</a:t>
            </a:fld>
            <a:endParaRPr lang="en-US" dirty="0"/>
          </a:p>
        </p:txBody>
      </p:sp>
      <p:sp>
        <p:nvSpPr>
          <p:cNvPr id="32" name="Footer Placeholder 31">
            <a:extLst>
              <a:ext uri="{FF2B5EF4-FFF2-40B4-BE49-F238E27FC236}">
                <a16:creationId xmlns:a16="http://schemas.microsoft.com/office/drawing/2014/main" id="{07D8666D-00FE-FD67-97F3-F314C7E6DF20}"/>
              </a:ext>
            </a:extLst>
          </p:cNvPr>
          <p:cNvSpPr>
            <a:spLocks noGrp="1"/>
          </p:cNvSpPr>
          <p:nvPr>
            <p:ph type="ftr" sz="quarter" idx="11"/>
          </p:nvPr>
        </p:nvSpPr>
        <p:spPr/>
        <p:txBody>
          <a:bodyPr/>
          <a:lstStyle/>
          <a:p>
            <a:endParaRPr lang="en-US" dirty="0"/>
          </a:p>
          <a:p>
            <a:r>
              <a:rPr lang="en-US" dirty="0"/>
              <a:t>W.G. Preparedness Solutions </a:t>
            </a:r>
          </a:p>
          <a:p>
            <a:endParaRPr lang="en-US" dirty="0"/>
          </a:p>
        </p:txBody>
      </p:sp>
      <p:sp>
        <p:nvSpPr>
          <p:cNvPr id="33" name="Slide Number Placeholder 32">
            <a:extLst>
              <a:ext uri="{FF2B5EF4-FFF2-40B4-BE49-F238E27FC236}">
                <a16:creationId xmlns:a16="http://schemas.microsoft.com/office/drawing/2014/main" id="{0406BC36-1C80-2A45-75C0-24FAB737732F}"/>
              </a:ext>
            </a:extLst>
          </p:cNvPr>
          <p:cNvSpPr>
            <a:spLocks noGrp="1"/>
          </p:cNvSpPr>
          <p:nvPr>
            <p:ph type="sldNum" sz="quarter" idx="12"/>
          </p:nvPr>
        </p:nvSpPr>
        <p:spPr/>
        <p:txBody>
          <a:bodyPr/>
          <a:lstStyle/>
          <a:p>
            <a:fld id="{2DBD0EAB-87F8-45FE-A167-73CF422A9299}" type="slidenum">
              <a:rPr lang="en-US" smtClean="0"/>
              <a:t>‹#›</a:t>
            </a:fld>
            <a:endParaRPr lang="en-US" dirty="0"/>
          </a:p>
        </p:txBody>
      </p:sp>
    </p:spTree>
    <p:extLst>
      <p:ext uri="{BB962C8B-B14F-4D97-AF65-F5344CB8AC3E}">
        <p14:creationId xmlns:p14="http://schemas.microsoft.com/office/powerpoint/2010/main" val="187312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9"/>
            <a:ext cx="8421688" cy="1325563"/>
          </a:xfrm>
        </p:spPr>
        <p:txBody>
          <a:bodyPr>
            <a:normAutofit/>
          </a:bodyPr>
          <a:lstStyle>
            <a:lvl1pPr algn="ctr">
              <a:defRPr lang="en-US" sz="2800" kern="1200" spc="151"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43105" y="2776936"/>
            <a:ext cx="2882475" cy="823912"/>
          </a:xfrm>
        </p:spPr>
        <p:txBody>
          <a:bodyPr anchor="b">
            <a:noAutofit/>
          </a:bodyPr>
          <a:lstStyle>
            <a:lvl1pPr marL="0" indent="0">
              <a:buNone/>
              <a:defRPr lang="en-US" sz="2000" kern="1200" spc="151" baseline="0" dirty="0" smtClean="0">
                <a:solidFill>
                  <a:schemeClr val="tx1"/>
                </a:solidFill>
                <a:latin typeface="+mj-lt"/>
                <a:ea typeface="+mj-ea"/>
                <a:cs typeface="+mj-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243105" y="3834608"/>
            <a:ext cx="2882475" cy="1997867"/>
          </a:xfrm>
        </p:spPr>
        <p:txBody>
          <a:bodyPr>
            <a:normAutofit/>
          </a:bodyPr>
          <a:lstStyle>
            <a:lvl1pPr marL="0" indent="0">
              <a:lnSpc>
                <a:spcPct val="100000"/>
              </a:lnSpc>
              <a:buNone/>
              <a:defRPr sz="1400" spc="51" baseline="0"/>
            </a:lvl1pPr>
            <a:lvl2pPr marL="457189" indent="0">
              <a:lnSpc>
                <a:spcPct val="100000"/>
              </a:lnSpc>
              <a:buNone/>
              <a:defRPr sz="1400" spc="51" baseline="0"/>
            </a:lvl2pPr>
            <a:lvl3pPr marL="914377" indent="0">
              <a:lnSpc>
                <a:spcPct val="100000"/>
              </a:lnSpc>
              <a:buNone/>
              <a:defRPr sz="1400" spc="51" baseline="0"/>
            </a:lvl3pPr>
            <a:lvl4pPr marL="1371566" indent="0">
              <a:lnSpc>
                <a:spcPct val="100000"/>
              </a:lnSpc>
              <a:buNone/>
              <a:defRPr sz="1400" spc="51" baseline="0"/>
            </a:lvl4pPr>
            <a:lvl5pPr marL="1828754" indent="0">
              <a:lnSpc>
                <a:spcPct val="100000"/>
              </a:lnSpc>
              <a:buNone/>
              <a:defRPr sz="1400" spc="51"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4647666" y="2776936"/>
            <a:ext cx="2896671" cy="823912"/>
          </a:xfrm>
        </p:spPr>
        <p:txBody>
          <a:bodyPr anchor="b">
            <a:noAutofit/>
          </a:bodyPr>
          <a:lstStyle>
            <a:lvl1pPr marL="0" indent="0">
              <a:buNone/>
              <a:defRPr lang="en-US" sz="2000" kern="1200" spc="151" baseline="0" dirty="0" smtClean="0">
                <a:solidFill>
                  <a:schemeClr val="tx1"/>
                </a:solidFill>
                <a:latin typeface="+mj-lt"/>
                <a:ea typeface="+mj-ea"/>
                <a:cs typeface="+mj-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647666" y="3834608"/>
            <a:ext cx="2896671" cy="1997867"/>
          </a:xfrm>
        </p:spPr>
        <p:txBody>
          <a:bodyPr>
            <a:normAutofit/>
          </a:bodyPr>
          <a:lstStyle>
            <a:lvl1pPr marL="0" indent="0">
              <a:lnSpc>
                <a:spcPct val="100000"/>
              </a:lnSpc>
              <a:buNone/>
              <a:defRPr sz="1400" spc="51" baseline="0"/>
            </a:lvl1pPr>
            <a:lvl2pPr marL="457189" indent="0">
              <a:lnSpc>
                <a:spcPct val="100000"/>
              </a:lnSpc>
              <a:buNone/>
              <a:defRPr sz="1400" spc="51" baseline="0"/>
            </a:lvl2pPr>
            <a:lvl3pPr marL="914377" indent="0">
              <a:lnSpc>
                <a:spcPct val="100000"/>
              </a:lnSpc>
              <a:buNone/>
              <a:defRPr sz="1400" spc="51" baseline="0"/>
            </a:lvl3pPr>
            <a:lvl4pPr marL="1371566" indent="0">
              <a:lnSpc>
                <a:spcPct val="100000"/>
              </a:lnSpc>
              <a:buNone/>
              <a:defRPr sz="1400" spc="51" baseline="0"/>
            </a:lvl4pPr>
            <a:lvl5pPr marL="1828754" indent="0">
              <a:lnSpc>
                <a:spcPct val="100000"/>
              </a:lnSpc>
              <a:buNone/>
              <a:defRPr sz="1400" spc="51"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8066421" y="2776936"/>
            <a:ext cx="2882475" cy="823912"/>
          </a:xfrm>
        </p:spPr>
        <p:txBody>
          <a:bodyPr anchor="b">
            <a:noAutofit/>
          </a:bodyPr>
          <a:lstStyle>
            <a:lvl1pPr marL="0" indent="0">
              <a:buNone/>
              <a:defRPr lang="en-US" sz="2000" kern="1200" spc="151" baseline="0" dirty="0" smtClean="0">
                <a:solidFill>
                  <a:schemeClr val="tx1"/>
                </a:solidFill>
                <a:latin typeface="+mj-lt"/>
                <a:ea typeface="+mj-ea"/>
                <a:cs typeface="+mj-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8066421" y="3834608"/>
            <a:ext cx="2882475" cy="1997867"/>
          </a:xfrm>
        </p:spPr>
        <p:txBody>
          <a:bodyPr>
            <a:normAutofit/>
          </a:bodyPr>
          <a:lstStyle>
            <a:lvl1pPr marL="0" indent="0">
              <a:lnSpc>
                <a:spcPct val="100000"/>
              </a:lnSpc>
              <a:buNone/>
              <a:defRPr sz="1400" spc="51" baseline="0"/>
            </a:lvl1pPr>
            <a:lvl2pPr marL="457189" indent="0">
              <a:lnSpc>
                <a:spcPct val="100000"/>
              </a:lnSpc>
              <a:buNone/>
              <a:defRPr sz="1400" spc="51" baseline="0"/>
            </a:lvl2pPr>
            <a:lvl3pPr marL="914377" indent="0">
              <a:lnSpc>
                <a:spcPct val="100000"/>
              </a:lnSpc>
              <a:buNone/>
              <a:defRPr sz="1400" spc="51" baseline="0"/>
            </a:lvl3pPr>
            <a:lvl4pPr marL="1371566" indent="0">
              <a:lnSpc>
                <a:spcPct val="100000"/>
              </a:lnSpc>
              <a:buNone/>
              <a:defRPr sz="1400" spc="51" baseline="0"/>
            </a:lvl4pPr>
            <a:lvl5pPr marL="1828754" indent="0">
              <a:lnSpc>
                <a:spcPct val="100000"/>
              </a:lnSpc>
              <a:buNone/>
              <a:defRPr sz="1400" spc="51"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2023</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Alliance Volunteer Program </a:t>
            </a:r>
          </a:p>
          <a:p>
            <a:endParaRPr lang="en-US" dirty="0"/>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31017204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Main Title &amp; Subtitl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17094" y="1178432"/>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39" indent="0">
              <a:buNone/>
              <a:defRPr sz="1600"/>
            </a:lvl2pPr>
            <a:lvl3pPr marL="1219078" indent="0">
              <a:buNone/>
              <a:defRPr sz="1333"/>
            </a:lvl3pPr>
            <a:lvl4pPr marL="1828618" indent="0">
              <a:buNone/>
              <a:defRPr sz="1200"/>
            </a:lvl4pPr>
            <a:lvl5pPr marL="2438158" indent="0">
              <a:buNone/>
              <a:defRPr sz="1200"/>
            </a:lvl5pPr>
            <a:lvl6pPr marL="3047696" indent="0">
              <a:buNone/>
              <a:defRPr sz="1200"/>
            </a:lvl6pPr>
            <a:lvl7pPr marL="3657234" indent="0">
              <a:buNone/>
              <a:defRPr sz="1200"/>
            </a:lvl7pPr>
            <a:lvl8pPr marL="4266773" indent="0">
              <a:buNone/>
              <a:defRPr sz="1200"/>
            </a:lvl8pPr>
            <a:lvl9pPr marL="4876313" indent="0">
              <a:buNone/>
              <a:defRPr sz="1200"/>
            </a:lvl9pPr>
          </a:lstStyle>
          <a:p>
            <a:pPr lvl="0"/>
            <a:r>
              <a:rPr lang="en-US" dirty="0"/>
              <a:t>CLICK TO EDITE SUBTITLE</a:t>
            </a:r>
          </a:p>
        </p:txBody>
      </p:sp>
      <p:sp>
        <p:nvSpPr>
          <p:cNvPr id="7" name="Title 2"/>
          <p:cNvSpPr>
            <a:spLocks noGrp="1"/>
          </p:cNvSpPr>
          <p:nvPr>
            <p:ph type="title"/>
          </p:nvPr>
        </p:nvSpPr>
        <p:spPr>
          <a:xfrm>
            <a:off x="517094" y="455089"/>
            <a:ext cx="11157817" cy="660511"/>
          </a:xfrm>
          <a:prstGeom prst="rect">
            <a:avLst/>
          </a:prstGeom>
        </p:spPr>
        <p:txBody>
          <a:bodyPr lIns="0" tIns="0" rIns="0" bIns="0" anchor="ctr"/>
          <a:lstStyle>
            <a:lvl1pPr algn="l">
              <a:defRPr sz="3733">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1376516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7C354-1BA1-BE52-88D9-51FDB0483D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066E9D-1159-48A6-7B4E-A906061229E8}"/>
              </a:ext>
            </a:extLst>
          </p:cNvPr>
          <p:cNvSpPr>
            <a:spLocks noGrp="1"/>
          </p:cNvSpPr>
          <p:nvPr>
            <p:ph type="dt" sz="half" idx="10"/>
          </p:nvPr>
        </p:nvSpPr>
        <p:spPr/>
        <p:txBody>
          <a:bodyPr/>
          <a:lstStyle/>
          <a:p>
            <a:fld id="{C69ACDE0-690F-4349-9BF1-27A442003465}" type="datetime1">
              <a:rPr lang="en-US" smtClean="0"/>
              <a:t>7/10/2023</a:t>
            </a:fld>
            <a:endParaRPr lang="en-US" dirty="0"/>
          </a:p>
        </p:txBody>
      </p:sp>
      <p:sp>
        <p:nvSpPr>
          <p:cNvPr id="4" name="Footer Placeholder 3">
            <a:extLst>
              <a:ext uri="{FF2B5EF4-FFF2-40B4-BE49-F238E27FC236}">
                <a16:creationId xmlns:a16="http://schemas.microsoft.com/office/drawing/2014/main" id="{4034E54E-49C2-5874-31B8-2D502F35B0F2}"/>
              </a:ext>
            </a:extLst>
          </p:cNvPr>
          <p:cNvSpPr>
            <a:spLocks noGrp="1"/>
          </p:cNvSpPr>
          <p:nvPr>
            <p:ph type="ftr" sz="quarter" idx="11"/>
          </p:nvPr>
        </p:nvSpPr>
        <p:spPr/>
        <p:txBody>
          <a:bodyPr/>
          <a:lstStyle/>
          <a:p>
            <a:endParaRPr lang="en-US" dirty="0"/>
          </a:p>
          <a:p>
            <a:r>
              <a:rPr lang="en-US" dirty="0"/>
              <a:t>W.G. Preparedness Solutions </a:t>
            </a:r>
          </a:p>
          <a:p>
            <a:endParaRPr lang="en-US" dirty="0"/>
          </a:p>
        </p:txBody>
      </p:sp>
      <p:sp>
        <p:nvSpPr>
          <p:cNvPr id="5" name="Slide Number Placeholder 4">
            <a:extLst>
              <a:ext uri="{FF2B5EF4-FFF2-40B4-BE49-F238E27FC236}">
                <a16:creationId xmlns:a16="http://schemas.microsoft.com/office/drawing/2014/main" id="{D8EC7008-22C6-D724-8467-3DA55A2BF207}"/>
              </a:ext>
            </a:extLst>
          </p:cNvPr>
          <p:cNvSpPr>
            <a:spLocks noGrp="1"/>
          </p:cNvSpPr>
          <p:nvPr>
            <p:ph type="sldNum" sz="quarter" idx="12"/>
          </p:nvPr>
        </p:nvSpPr>
        <p:spPr/>
        <p:txBody>
          <a:bodyPr/>
          <a:lstStyle/>
          <a:p>
            <a:fld id="{2DBD0EAB-87F8-45FE-A167-73CF422A9299}" type="slidenum">
              <a:rPr lang="en-US" smtClean="0"/>
              <a:t>‹#›</a:t>
            </a:fld>
            <a:endParaRPr lang="en-US" dirty="0"/>
          </a:p>
        </p:txBody>
      </p:sp>
    </p:spTree>
    <p:extLst>
      <p:ext uri="{BB962C8B-B14F-4D97-AF65-F5344CB8AC3E}">
        <p14:creationId xmlns:p14="http://schemas.microsoft.com/office/powerpoint/2010/main" val="2128272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26C1A-8E4D-503A-F2FF-2D4EE9F6A8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C770B5-6EBF-8D65-5F07-F11331E0C4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75BBE3-BF03-992F-11B0-03F3000E55B0}"/>
              </a:ext>
            </a:extLst>
          </p:cNvPr>
          <p:cNvSpPr>
            <a:spLocks noGrp="1"/>
          </p:cNvSpPr>
          <p:nvPr>
            <p:ph type="dt" sz="half" idx="10"/>
          </p:nvPr>
        </p:nvSpPr>
        <p:spPr/>
        <p:txBody>
          <a:bodyPr/>
          <a:lstStyle/>
          <a:p>
            <a:fld id="{5E352EC1-17D6-429D-91E4-D2C41938E46D}" type="datetime1">
              <a:rPr lang="en-US" smtClean="0"/>
              <a:t>7/10/2023</a:t>
            </a:fld>
            <a:endParaRPr lang="en-US" dirty="0"/>
          </a:p>
        </p:txBody>
      </p:sp>
      <p:sp>
        <p:nvSpPr>
          <p:cNvPr id="6" name="Slide Number Placeholder 5">
            <a:extLst>
              <a:ext uri="{FF2B5EF4-FFF2-40B4-BE49-F238E27FC236}">
                <a16:creationId xmlns:a16="http://schemas.microsoft.com/office/drawing/2014/main" id="{2E3206B9-5D7F-75D3-BECE-2FE67E1BD57B}"/>
              </a:ext>
            </a:extLst>
          </p:cNvPr>
          <p:cNvSpPr>
            <a:spLocks noGrp="1"/>
          </p:cNvSpPr>
          <p:nvPr>
            <p:ph type="sldNum" sz="quarter" idx="12"/>
          </p:nvPr>
        </p:nvSpPr>
        <p:spPr/>
        <p:txBody>
          <a:bodyPr/>
          <a:lstStyle/>
          <a:p>
            <a:fld id="{94FEDC1D-6CEC-4ADC-BAB8-376FA99C04E0}" type="slidenum">
              <a:rPr lang="en-US" smtClean="0"/>
              <a:t>‹#›</a:t>
            </a:fld>
            <a:endParaRPr lang="en-US" dirty="0"/>
          </a:p>
        </p:txBody>
      </p:sp>
      <p:sp>
        <p:nvSpPr>
          <p:cNvPr id="7" name="Footer Placeholder 5">
            <a:extLst>
              <a:ext uri="{FF2B5EF4-FFF2-40B4-BE49-F238E27FC236}">
                <a16:creationId xmlns:a16="http://schemas.microsoft.com/office/drawing/2014/main" id="{317A54CF-FBA8-12E7-4E8F-7AB9088EF864}"/>
              </a:ext>
            </a:extLst>
          </p:cNvPr>
          <p:cNvSpPr txBox="1">
            <a:spLocks/>
          </p:cNvSpPr>
          <p:nvPr userDrawn="1"/>
        </p:nvSpPr>
        <p:spPr>
          <a:xfrm>
            <a:off x="4191000" y="6508752"/>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t> W.G. Preparedness Solutions LLC</a:t>
            </a:r>
          </a:p>
        </p:txBody>
      </p:sp>
    </p:spTree>
    <p:extLst>
      <p:ext uri="{BB962C8B-B14F-4D97-AF65-F5344CB8AC3E}">
        <p14:creationId xmlns:p14="http://schemas.microsoft.com/office/powerpoint/2010/main" val="4093538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34D0B-476F-4749-27BF-7587C204E4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8A6F7F-A095-42A2-77AC-3E0CF475952F}"/>
              </a:ext>
            </a:extLst>
          </p:cNvPr>
          <p:cNvSpPr>
            <a:spLocks noGrp="1"/>
          </p:cNvSpPr>
          <p:nvPr>
            <p:ph type="dt" sz="half" idx="10"/>
          </p:nvPr>
        </p:nvSpPr>
        <p:spPr/>
        <p:txBody>
          <a:bodyPr/>
          <a:lstStyle/>
          <a:p>
            <a:fld id="{1D856683-7702-4FAA-BBA9-815A600A702D}" type="datetime1">
              <a:rPr lang="en-US" smtClean="0"/>
              <a:t>7/10/2023</a:t>
            </a:fld>
            <a:endParaRPr lang="en-US" dirty="0"/>
          </a:p>
        </p:txBody>
      </p:sp>
      <p:sp>
        <p:nvSpPr>
          <p:cNvPr id="4" name="Footer Placeholder 3">
            <a:extLst>
              <a:ext uri="{FF2B5EF4-FFF2-40B4-BE49-F238E27FC236}">
                <a16:creationId xmlns:a16="http://schemas.microsoft.com/office/drawing/2014/main" id="{CCDCFD93-57FD-9C08-FE96-6CE111C8AB0C}"/>
              </a:ext>
            </a:extLst>
          </p:cNvPr>
          <p:cNvSpPr>
            <a:spLocks noGrp="1"/>
          </p:cNvSpPr>
          <p:nvPr>
            <p:ph type="ftr" sz="quarter" idx="11"/>
          </p:nvPr>
        </p:nvSpPr>
        <p:spPr/>
        <p:txBody>
          <a:bodyPr/>
          <a:lstStyle/>
          <a:p>
            <a:r>
              <a:rPr lang="en-US" dirty="0"/>
              <a:t> W.G. Preparedness Solutions LLC  </a:t>
            </a:r>
          </a:p>
        </p:txBody>
      </p:sp>
      <p:sp>
        <p:nvSpPr>
          <p:cNvPr id="5" name="Slide Number Placeholder 4">
            <a:extLst>
              <a:ext uri="{FF2B5EF4-FFF2-40B4-BE49-F238E27FC236}">
                <a16:creationId xmlns:a16="http://schemas.microsoft.com/office/drawing/2014/main" id="{EA6CB900-A107-FEFA-C02D-3E611A124B6B}"/>
              </a:ext>
            </a:extLst>
          </p:cNvPr>
          <p:cNvSpPr>
            <a:spLocks noGrp="1"/>
          </p:cNvSpPr>
          <p:nvPr>
            <p:ph type="sldNum" sz="quarter" idx="12"/>
          </p:nvPr>
        </p:nvSpPr>
        <p:spPr/>
        <p:txBody>
          <a:bodyPr/>
          <a:lstStyle/>
          <a:p>
            <a:fld id="{94FEDC1D-6CEC-4ADC-BAB8-376FA99C04E0}" type="slidenum">
              <a:rPr lang="en-US" smtClean="0"/>
              <a:t>‹#›</a:t>
            </a:fld>
            <a:endParaRPr lang="en-US" dirty="0"/>
          </a:p>
        </p:txBody>
      </p:sp>
    </p:spTree>
    <p:extLst>
      <p:ext uri="{BB962C8B-B14F-4D97-AF65-F5344CB8AC3E}">
        <p14:creationId xmlns:p14="http://schemas.microsoft.com/office/powerpoint/2010/main" val="4177500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59F9E-65BE-DBB4-2A27-4E196E621BFD}"/>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420FEB-05F5-170B-769C-3623454C9443}"/>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1904DFC8-2538-E542-E003-D3326F9FD4AE}"/>
              </a:ext>
            </a:extLst>
          </p:cNvPr>
          <p:cNvSpPr>
            <a:spLocks noGrp="1"/>
          </p:cNvSpPr>
          <p:nvPr>
            <p:ph type="dt" sz="half" idx="10"/>
          </p:nvPr>
        </p:nvSpPr>
        <p:spPr/>
        <p:txBody>
          <a:bodyPr/>
          <a:lstStyle/>
          <a:p>
            <a:fld id="{EFCB157B-DB30-4D1C-B867-4312D8137E74}" type="datetime1">
              <a:rPr lang="en-US" smtClean="0"/>
              <a:t>7/10/2023</a:t>
            </a:fld>
            <a:endParaRPr lang="en-US" dirty="0"/>
          </a:p>
        </p:txBody>
      </p:sp>
      <p:sp>
        <p:nvSpPr>
          <p:cNvPr id="5" name="Footer Placeholder 4">
            <a:extLst>
              <a:ext uri="{FF2B5EF4-FFF2-40B4-BE49-F238E27FC236}">
                <a16:creationId xmlns:a16="http://schemas.microsoft.com/office/drawing/2014/main" id="{01A9948F-7AC4-C947-3B79-DE5484020D4F}"/>
              </a:ext>
            </a:extLst>
          </p:cNvPr>
          <p:cNvSpPr>
            <a:spLocks noGrp="1"/>
          </p:cNvSpPr>
          <p:nvPr>
            <p:ph type="ftr" sz="quarter" idx="11"/>
          </p:nvPr>
        </p:nvSpPr>
        <p:spPr/>
        <p:txBody>
          <a:bodyPr/>
          <a:lstStyle/>
          <a:p>
            <a:r>
              <a:rPr lang="en-US" dirty="0"/>
              <a:t> W.G. Preparedness Solutions LLC  </a:t>
            </a:r>
          </a:p>
        </p:txBody>
      </p:sp>
      <p:sp>
        <p:nvSpPr>
          <p:cNvPr id="6" name="Slide Number Placeholder 5">
            <a:extLst>
              <a:ext uri="{FF2B5EF4-FFF2-40B4-BE49-F238E27FC236}">
                <a16:creationId xmlns:a16="http://schemas.microsoft.com/office/drawing/2014/main" id="{FE46F237-578C-110D-875D-3971C012068B}"/>
              </a:ext>
            </a:extLst>
          </p:cNvPr>
          <p:cNvSpPr>
            <a:spLocks noGrp="1"/>
          </p:cNvSpPr>
          <p:nvPr>
            <p:ph type="sldNum" sz="quarter" idx="12"/>
          </p:nvPr>
        </p:nvSpPr>
        <p:spPr/>
        <p:txBody>
          <a:bodyPr/>
          <a:lstStyle/>
          <a:p>
            <a:fld id="{94FEDC1D-6CEC-4ADC-BAB8-376FA99C04E0}" type="slidenum">
              <a:rPr lang="en-US" smtClean="0"/>
              <a:t>‹#›</a:t>
            </a:fld>
            <a:endParaRPr lang="en-US" dirty="0"/>
          </a:p>
        </p:txBody>
      </p:sp>
    </p:spTree>
    <p:extLst>
      <p:ext uri="{BB962C8B-B14F-4D97-AF65-F5344CB8AC3E}">
        <p14:creationId xmlns:p14="http://schemas.microsoft.com/office/powerpoint/2010/main" val="634833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74F91-6202-2D16-E92B-5CCF8863E9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DB2507-D43F-94E2-1928-E71AB623F2D1}"/>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11A4234-4AA1-4FE4-01B3-5D653EC8C6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CBC9F7-8229-08FF-230B-484537323C63}"/>
              </a:ext>
            </a:extLst>
          </p:cNvPr>
          <p:cNvSpPr>
            <a:spLocks noGrp="1"/>
          </p:cNvSpPr>
          <p:nvPr>
            <p:ph type="dt" sz="half" idx="10"/>
          </p:nvPr>
        </p:nvSpPr>
        <p:spPr/>
        <p:txBody>
          <a:bodyPr/>
          <a:lstStyle/>
          <a:p>
            <a:fld id="{27DF6E67-749A-485E-BF1E-AB9B107DBBD4}" type="datetime1">
              <a:rPr lang="en-US" smtClean="0"/>
              <a:t>7/10/2023</a:t>
            </a:fld>
            <a:endParaRPr lang="en-US" dirty="0"/>
          </a:p>
        </p:txBody>
      </p:sp>
      <p:sp>
        <p:nvSpPr>
          <p:cNvPr id="6" name="Footer Placeholder 5">
            <a:extLst>
              <a:ext uri="{FF2B5EF4-FFF2-40B4-BE49-F238E27FC236}">
                <a16:creationId xmlns:a16="http://schemas.microsoft.com/office/drawing/2014/main" id="{6AA0D55B-9919-9FF6-A057-9EE84E0DA324}"/>
              </a:ext>
            </a:extLst>
          </p:cNvPr>
          <p:cNvSpPr>
            <a:spLocks noGrp="1"/>
          </p:cNvSpPr>
          <p:nvPr>
            <p:ph type="ftr" sz="quarter" idx="11"/>
          </p:nvPr>
        </p:nvSpPr>
        <p:spPr/>
        <p:txBody>
          <a:bodyPr/>
          <a:lstStyle/>
          <a:p>
            <a:r>
              <a:rPr lang="en-US" dirty="0"/>
              <a:t> W.G. Preparedness Solutions LLC</a:t>
            </a:r>
          </a:p>
        </p:txBody>
      </p:sp>
      <p:sp>
        <p:nvSpPr>
          <p:cNvPr id="7" name="Slide Number Placeholder 6">
            <a:extLst>
              <a:ext uri="{FF2B5EF4-FFF2-40B4-BE49-F238E27FC236}">
                <a16:creationId xmlns:a16="http://schemas.microsoft.com/office/drawing/2014/main" id="{F4A4F754-7A41-FA9F-33C4-4E5E731774DF}"/>
              </a:ext>
            </a:extLst>
          </p:cNvPr>
          <p:cNvSpPr>
            <a:spLocks noGrp="1"/>
          </p:cNvSpPr>
          <p:nvPr>
            <p:ph type="sldNum" sz="quarter" idx="12"/>
          </p:nvPr>
        </p:nvSpPr>
        <p:spPr/>
        <p:txBody>
          <a:bodyPr/>
          <a:lstStyle/>
          <a:p>
            <a:fld id="{94FEDC1D-6CEC-4ADC-BAB8-376FA99C04E0}" type="slidenum">
              <a:rPr lang="en-US" smtClean="0"/>
              <a:t>‹#›</a:t>
            </a:fld>
            <a:endParaRPr lang="en-US" dirty="0"/>
          </a:p>
        </p:txBody>
      </p:sp>
    </p:spTree>
    <p:extLst>
      <p:ext uri="{BB962C8B-B14F-4D97-AF65-F5344CB8AC3E}">
        <p14:creationId xmlns:p14="http://schemas.microsoft.com/office/powerpoint/2010/main" val="3111217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BD4DF-54AF-5840-6CFB-81B3206E1F4C}"/>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FC920D-886F-2CB2-0AF2-84859FED8B99}"/>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DD19C8-E622-814A-D6AA-891EDCFB229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7F5C46-947F-1C43-C162-E43FD31FE00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E063B7-D2EA-4C5D-49A3-764E6A0C4DE0}"/>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69282F-77FE-5C1A-408B-09B977AD004C}"/>
              </a:ext>
            </a:extLst>
          </p:cNvPr>
          <p:cNvSpPr>
            <a:spLocks noGrp="1"/>
          </p:cNvSpPr>
          <p:nvPr>
            <p:ph type="dt" sz="half" idx="10"/>
          </p:nvPr>
        </p:nvSpPr>
        <p:spPr/>
        <p:txBody>
          <a:bodyPr/>
          <a:lstStyle/>
          <a:p>
            <a:fld id="{FD4CD340-9988-4292-99C6-FC2A321CCBB0}" type="datetime1">
              <a:rPr lang="en-US" smtClean="0"/>
              <a:t>7/10/2023</a:t>
            </a:fld>
            <a:endParaRPr lang="en-US" dirty="0"/>
          </a:p>
        </p:txBody>
      </p:sp>
      <p:sp>
        <p:nvSpPr>
          <p:cNvPr id="8" name="Footer Placeholder 7">
            <a:extLst>
              <a:ext uri="{FF2B5EF4-FFF2-40B4-BE49-F238E27FC236}">
                <a16:creationId xmlns:a16="http://schemas.microsoft.com/office/drawing/2014/main" id="{9BF8DE6A-6444-6765-9DD8-0EDB52D6A7EE}"/>
              </a:ext>
            </a:extLst>
          </p:cNvPr>
          <p:cNvSpPr>
            <a:spLocks noGrp="1"/>
          </p:cNvSpPr>
          <p:nvPr>
            <p:ph type="ftr" sz="quarter" idx="11"/>
          </p:nvPr>
        </p:nvSpPr>
        <p:spPr/>
        <p:txBody>
          <a:bodyPr/>
          <a:lstStyle/>
          <a:p>
            <a:r>
              <a:rPr lang="en-US" dirty="0"/>
              <a:t> W.G. Preparedness Solutions LLC  </a:t>
            </a:r>
          </a:p>
        </p:txBody>
      </p:sp>
      <p:sp>
        <p:nvSpPr>
          <p:cNvPr id="9" name="Slide Number Placeholder 8">
            <a:extLst>
              <a:ext uri="{FF2B5EF4-FFF2-40B4-BE49-F238E27FC236}">
                <a16:creationId xmlns:a16="http://schemas.microsoft.com/office/drawing/2014/main" id="{23366C57-E90D-3FEE-2241-048E92462EA8}"/>
              </a:ext>
            </a:extLst>
          </p:cNvPr>
          <p:cNvSpPr>
            <a:spLocks noGrp="1"/>
          </p:cNvSpPr>
          <p:nvPr>
            <p:ph type="sldNum" sz="quarter" idx="12"/>
          </p:nvPr>
        </p:nvSpPr>
        <p:spPr/>
        <p:txBody>
          <a:bodyPr/>
          <a:lstStyle/>
          <a:p>
            <a:fld id="{94FEDC1D-6CEC-4ADC-BAB8-376FA99C04E0}" type="slidenum">
              <a:rPr lang="en-US" smtClean="0"/>
              <a:t>‹#›</a:t>
            </a:fld>
            <a:endParaRPr lang="en-US" dirty="0"/>
          </a:p>
        </p:txBody>
      </p:sp>
    </p:spTree>
    <p:extLst>
      <p:ext uri="{BB962C8B-B14F-4D97-AF65-F5344CB8AC3E}">
        <p14:creationId xmlns:p14="http://schemas.microsoft.com/office/powerpoint/2010/main" val="3207933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DBE9B-AFE6-DF55-2697-8372DC3404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0A7E7D-FB4A-C0D3-B60C-CCE2F550355E}"/>
              </a:ext>
            </a:extLst>
          </p:cNvPr>
          <p:cNvSpPr>
            <a:spLocks noGrp="1"/>
          </p:cNvSpPr>
          <p:nvPr>
            <p:ph type="dt" sz="half" idx="10"/>
          </p:nvPr>
        </p:nvSpPr>
        <p:spPr/>
        <p:txBody>
          <a:bodyPr/>
          <a:lstStyle/>
          <a:p>
            <a:fld id="{8DFD3A54-D694-4CD3-9084-BBA4B3443519}" type="datetime1">
              <a:rPr lang="en-US" smtClean="0"/>
              <a:t>7/10/2023</a:t>
            </a:fld>
            <a:endParaRPr lang="en-US" dirty="0"/>
          </a:p>
        </p:txBody>
      </p:sp>
      <p:sp>
        <p:nvSpPr>
          <p:cNvPr id="4" name="Footer Placeholder 3">
            <a:extLst>
              <a:ext uri="{FF2B5EF4-FFF2-40B4-BE49-F238E27FC236}">
                <a16:creationId xmlns:a16="http://schemas.microsoft.com/office/drawing/2014/main" id="{5B727F36-3157-E77A-314F-DFBB63FF4A2B}"/>
              </a:ext>
            </a:extLst>
          </p:cNvPr>
          <p:cNvSpPr>
            <a:spLocks noGrp="1"/>
          </p:cNvSpPr>
          <p:nvPr>
            <p:ph type="ftr" sz="quarter" idx="11"/>
          </p:nvPr>
        </p:nvSpPr>
        <p:spPr/>
        <p:txBody>
          <a:bodyPr/>
          <a:lstStyle/>
          <a:p>
            <a:r>
              <a:rPr lang="en-US" dirty="0"/>
              <a:t> W.G. Preparedness Solutions LLC  </a:t>
            </a:r>
          </a:p>
        </p:txBody>
      </p:sp>
      <p:sp>
        <p:nvSpPr>
          <p:cNvPr id="5" name="Slide Number Placeholder 4">
            <a:extLst>
              <a:ext uri="{FF2B5EF4-FFF2-40B4-BE49-F238E27FC236}">
                <a16:creationId xmlns:a16="http://schemas.microsoft.com/office/drawing/2014/main" id="{074CBE38-EA5B-4B5A-8CD6-8371C04D6B29}"/>
              </a:ext>
            </a:extLst>
          </p:cNvPr>
          <p:cNvSpPr>
            <a:spLocks noGrp="1"/>
          </p:cNvSpPr>
          <p:nvPr>
            <p:ph type="sldNum" sz="quarter" idx="12"/>
          </p:nvPr>
        </p:nvSpPr>
        <p:spPr/>
        <p:txBody>
          <a:bodyPr/>
          <a:lstStyle/>
          <a:p>
            <a:fld id="{94FEDC1D-6CEC-4ADC-BAB8-376FA99C04E0}" type="slidenum">
              <a:rPr lang="en-US" smtClean="0"/>
              <a:t>‹#›</a:t>
            </a:fld>
            <a:endParaRPr lang="en-US" dirty="0"/>
          </a:p>
        </p:txBody>
      </p:sp>
    </p:spTree>
    <p:extLst>
      <p:ext uri="{BB962C8B-B14F-4D97-AF65-F5344CB8AC3E}">
        <p14:creationId xmlns:p14="http://schemas.microsoft.com/office/powerpoint/2010/main" val="3154475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0B94AC-82C4-5AD7-200B-CB029EF12D16}"/>
              </a:ext>
            </a:extLst>
          </p:cNvPr>
          <p:cNvSpPr>
            <a:spLocks noGrp="1"/>
          </p:cNvSpPr>
          <p:nvPr>
            <p:ph type="dt" sz="half" idx="10"/>
          </p:nvPr>
        </p:nvSpPr>
        <p:spPr/>
        <p:txBody>
          <a:bodyPr/>
          <a:lstStyle/>
          <a:p>
            <a:fld id="{35D8E79A-0D70-4D99-A857-C48A4E6FAC5D}" type="datetime1">
              <a:rPr lang="en-US" smtClean="0"/>
              <a:t>7/10/2023</a:t>
            </a:fld>
            <a:endParaRPr lang="en-US" dirty="0"/>
          </a:p>
        </p:txBody>
      </p:sp>
      <p:sp>
        <p:nvSpPr>
          <p:cNvPr id="3" name="Footer Placeholder 2">
            <a:extLst>
              <a:ext uri="{FF2B5EF4-FFF2-40B4-BE49-F238E27FC236}">
                <a16:creationId xmlns:a16="http://schemas.microsoft.com/office/drawing/2014/main" id="{9E72B765-E47B-DF10-A5BD-1FCCBC6B5645}"/>
              </a:ext>
            </a:extLst>
          </p:cNvPr>
          <p:cNvSpPr>
            <a:spLocks noGrp="1"/>
          </p:cNvSpPr>
          <p:nvPr>
            <p:ph type="ftr" sz="quarter" idx="11"/>
          </p:nvPr>
        </p:nvSpPr>
        <p:spPr/>
        <p:txBody>
          <a:bodyPr/>
          <a:lstStyle/>
          <a:p>
            <a:r>
              <a:rPr lang="en-US" dirty="0"/>
              <a:t> W.G. Preparedness Solutions LLC </a:t>
            </a:r>
          </a:p>
        </p:txBody>
      </p:sp>
      <p:sp>
        <p:nvSpPr>
          <p:cNvPr id="4" name="Slide Number Placeholder 3">
            <a:extLst>
              <a:ext uri="{FF2B5EF4-FFF2-40B4-BE49-F238E27FC236}">
                <a16:creationId xmlns:a16="http://schemas.microsoft.com/office/drawing/2014/main" id="{A8FE5537-5C01-E0C0-3D17-9C7D8E909056}"/>
              </a:ext>
            </a:extLst>
          </p:cNvPr>
          <p:cNvSpPr>
            <a:spLocks noGrp="1"/>
          </p:cNvSpPr>
          <p:nvPr>
            <p:ph type="sldNum" sz="quarter" idx="12"/>
          </p:nvPr>
        </p:nvSpPr>
        <p:spPr/>
        <p:txBody>
          <a:bodyPr/>
          <a:lstStyle/>
          <a:p>
            <a:fld id="{94FEDC1D-6CEC-4ADC-BAB8-376FA99C04E0}" type="slidenum">
              <a:rPr lang="en-US" smtClean="0"/>
              <a:t>‹#›</a:t>
            </a:fld>
            <a:endParaRPr lang="en-US" dirty="0"/>
          </a:p>
        </p:txBody>
      </p:sp>
    </p:spTree>
    <p:extLst>
      <p:ext uri="{BB962C8B-B14F-4D97-AF65-F5344CB8AC3E}">
        <p14:creationId xmlns:p14="http://schemas.microsoft.com/office/powerpoint/2010/main" val="3155341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9F495-4CDD-A085-494A-853BF40F7E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5A3047-DC28-6760-468E-CFE424CF079C}"/>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F27736-5752-BDAE-8D21-1E48EBDAF0A3}"/>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81788B-5663-168F-C6BE-5E684CBC2E6D}"/>
              </a:ext>
            </a:extLst>
          </p:cNvPr>
          <p:cNvSpPr>
            <a:spLocks noGrp="1"/>
          </p:cNvSpPr>
          <p:nvPr>
            <p:ph type="dt" sz="half" idx="10"/>
          </p:nvPr>
        </p:nvSpPr>
        <p:spPr/>
        <p:txBody>
          <a:bodyPr/>
          <a:lstStyle/>
          <a:p>
            <a:fld id="{E4EF7B55-86F4-4979-A115-208A420EE1FB}" type="datetime1">
              <a:rPr lang="en-US" smtClean="0"/>
              <a:t>7/10/2023</a:t>
            </a:fld>
            <a:endParaRPr lang="en-US" dirty="0"/>
          </a:p>
        </p:txBody>
      </p:sp>
      <p:sp>
        <p:nvSpPr>
          <p:cNvPr id="6" name="Footer Placeholder 5">
            <a:extLst>
              <a:ext uri="{FF2B5EF4-FFF2-40B4-BE49-F238E27FC236}">
                <a16:creationId xmlns:a16="http://schemas.microsoft.com/office/drawing/2014/main" id="{67053DDD-2ED0-3885-BEE7-8EABD33D8268}"/>
              </a:ext>
            </a:extLst>
          </p:cNvPr>
          <p:cNvSpPr>
            <a:spLocks noGrp="1"/>
          </p:cNvSpPr>
          <p:nvPr>
            <p:ph type="ftr" sz="quarter" idx="11"/>
          </p:nvPr>
        </p:nvSpPr>
        <p:spPr/>
        <p:txBody>
          <a:bodyPr/>
          <a:lstStyle/>
          <a:p>
            <a:r>
              <a:rPr lang="en-US" dirty="0"/>
              <a:t> W.G. Preparedness Solutions  </a:t>
            </a:r>
          </a:p>
        </p:txBody>
      </p:sp>
      <p:sp>
        <p:nvSpPr>
          <p:cNvPr id="7" name="Slide Number Placeholder 6">
            <a:extLst>
              <a:ext uri="{FF2B5EF4-FFF2-40B4-BE49-F238E27FC236}">
                <a16:creationId xmlns:a16="http://schemas.microsoft.com/office/drawing/2014/main" id="{783F8FAB-3006-34DB-CFC9-3512AF166A69}"/>
              </a:ext>
            </a:extLst>
          </p:cNvPr>
          <p:cNvSpPr>
            <a:spLocks noGrp="1"/>
          </p:cNvSpPr>
          <p:nvPr>
            <p:ph type="sldNum" sz="quarter" idx="12"/>
          </p:nvPr>
        </p:nvSpPr>
        <p:spPr/>
        <p:txBody>
          <a:bodyPr/>
          <a:lstStyle/>
          <a:p>
            <a:fld id="{94FEDC1D-6CEC-4ADC-BAB8-376FA99C04E0}" type="slidenum">
              <a:rPr lang="en-US" smtClean="0"/>
              <a:t>‹#›</a:t>
            </a:fld>
            <a:endParaRPr lang="en-US" dirty="0"/>
          </a:p>
        </p:txBody>
      </p:sp>
    </p:spTree>
    <p:extLst>
      <p:ext uri="{BB962C8B-B14F-4D97-AF65-F5344CB8AC3E}">
        <p14:creationId xmlns:p14="http://schemas.microsoft.com/office/powerpoint/2010/main" val="3835371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chemeClr val="bg1">
                <a:tint val="93000"/>
                <a:satMod val="150000"/>
                <a:shade val="98000"/>
                <a:lumMod val="102000"/>
              </a:schemeClr>
            </a:gs>
            <a:gs pos="77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0110056-3E00-AA64-61AF-E56B4C1F0FA6}"/>
              </a:ext>
            </a:extLst>
          </p:cNvPr>
          <p:cNvSpPr/>
          <p:nvPr userDrawn="1"/>
        </p:nvSpPr>
        <p:spPr>
          <a:xfrm>
            <a:off x="0" y="0"/>
            <a:ext cx="12192000" cy="858266"/>
          </a:xfrm>
          <a:prstGeom prst="rect">
            <a:avLst/>
          </a:prstGeom>
          <a:gradFill flip="none" rotWithShape="1">
            <a:gsLst>
              <a:gs pos="22000">
                <a:schemeClr val="tx2">
                  <a:lumMod val="40000"/>
                  <a:lumOff val="60000"/>
                </a:schemeClr>
              </a:gs>
              <a:gs pos="0">
                <a:schemeClr val="tx1">
                  <a:lumMod val="50000"/>
                  <a:lumOff val="50000"/>
                </a:schemeClr>
              </a:gs>
              <a:gs pos="57000">
                <a:schemeClr val="bg1"/>
              </a:gs>
            </a:gsLst>
            <a:path path="circle">
              <a:fillToRect r="100000" b="100000"/>
            </a:path>
            <a:tileRect l="-100000" t="-100000"/>
          </a:gra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5EF8BBB7-DF1F-56B6-3D3A-4823270AB200}"/>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5EB801-38A0-E6A4-678E-2EE186688B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E23F281-B5E0-0C91-E342-C0C4253FFCCA}"/>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56683-7702-4FAA-BBA9-815A600A702D}" type="datetime1">
              <a:rPr lang="en-US" smtClean="0"/>
              <a:t>7/10/2023</a:t>
            </a:fld>
            <a:endParaRPr lang="en-US" dirty="0"/>
          </a:p>
        </p:txBody>
      </p:sp>
      <p:sp>
        <p:nvSpPr>
          <p:cNvPr id="5" name="Footer Placeholder 4">
            <a:extLst>
              <a:ext uri="{FF2B5EF4-FFF2-40B4-BE49-F238E27FC236}">
                <a16:creationId xmlns:a16="http://schemas.microsoft.com/office/drawing/2014/main" id="{2C0AD2AC-3921-A84B-5342-CEEEA02B72DA}"/>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 W.G. Preparedness Solutions LLC  </a:t>
            </a:r>
          </a:p>
        </p:txBody>
      </p:sp>
      <p:sp>
        <p:nvSpPr>
          <p:cNvPr id="6" name="Slide Number Placeholder 5">
            <a:extLst>
              <a:ext uri="{FF2B5EF4-FFF2-40B4-BE49-F238E27FC236}">
                <a16:creationId xmlns:a16="http://schemas.microsoft.com/office/drawing/2014/main" id="{2EFB3B8B-1C92-1E33-7213-5ED0D0C66EEF}"/>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FEDC1D-6CEC-4ADC-BAB8-376FA99C04E0}" type="slidenum">
              <a:rPr lang="en-US" smtClean="0"/>
              <a:t>‹#›</a:t>
            </a:fld>
            <a:endParaRPr lang="en-US" dirty="0"/>
          </a:p>
        </p:txBody>
      </p:sp>
      <p:cxnSp>
        <p:nvCxnSpPr>
          <p:cNvPr id="12" name="Straight Connector 11">
            <a:extLst>
              <a:ext uri="{FF2B5EF4-FFF2-40B4-BE49-F238E27FC236}">
                <a16:creationId xmlns:a16="http://schemas.microsoft.com/office/drawing/2014/main" id="{18A90378-E331-7C75-A393-A894FC645B0F}"/>
              </a:ext>
            </a:extLst>
          </p:cNvPr>
          <p:cNvCxnSpPr>
            <a:cxnSpLocks/>
          </p:cNvCxnSpPr>
          <p:nvPr userDrawn="1"/>
        </p:nvCxnSpPr>
        <p:spPr>
          <a:xfrm>
            <a:off x="0" y="6261896"/>
            <a:ext cx="12192000" cy="50002"/>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1" name="Picture 10" descr="Icon&#10;&#10;Description automatically generated">
            <a:extLst>
              <a:ext uri="{FF2B5EF4-FFF2-40B4-BE49-F238E27FC236}">
                <a16:creationId xmlns:a16="http://schemas.microsoft.com/office/drawing/2014/main" id="{4677DC35-D449-C346-3980-1D512833F20D}"/>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769260" y="-453118"/>
            <a:ext cx="2622767" cy="2622767"/>
          </a:xfrm>
          <a:prstGeom prst="rect">
            <a:avLst/>
          </a:prstGeom>
        </p:spPr>
      </p:pic>
    </p:spTree>
    <p:extLst>
      <p:ext uri="{BB962C8B-B14F-4D97-AF65-F5344CB8AC3E}">
        <p14:creationId xmlns:p14="http://schemas.microsoft.com/office/powerpoint/2010/main" val="214092478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39"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6" r:id="rId13"/>
    <p:sldLayoutId id="2147483737" r:id="rId14"/>
    <p:sldLayoutId id="2147483738" r:id="rId15"/>
    <p:sldLayoutId id="2147483720" r:id="rId16"/>
  </p:sldLayoutIdLst>
  <p:hf hd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hyperlink" Target="https://pxhere.com/en/photo/1170521" TargetMode="Externa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4.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31A0B7A9-14D2-4157-E951-798A108671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3670" y="26670"/>
            <a:ext cx="6804660" cy="6804660"/>
          </a:xfrm>
          <a:prstGeom prst="rect">
            <a:avLst/>
          </a:prstGeom>
        </p:spPr>
      </p:pic>
      <p:pic>
        <p:nvPicPr>
          <p:cNvPr id="2" name="Picture 1">
            <a:extLst>
              <a:ext uri="{FF2B5EF4-FFF2-40B4-BE49-F238E27FC236}">
                <a16:creationId xmlns:a16="http://schemas.microsoft.com/office/drawing/2014/main" id="{A02F12DA-1114-05AD-CE21-A56C05A118EF}"/>
              </a:ext>
            </a:extLst>
          </p:cNvPr>
          <p:cNvPicPr>
            <a:picLocks noChangeAspect="1"/>
          </p:cNvPicPr>
          <p:nvPr/>
        </p:nvPicPr>
        <p:blipFill>
          <a:blip r:embed="rId3"/>
          <a:stretch>
            <a:fillRect/>
          </a:stretch>
        </p:blipFill>
        <p:spPr>
          <a:xfrm>
            <a:off x="0" y="828976"/>
            <a:ext cx="4877223" cy="1847248"/>
          </a:xfrm>
          <a:prstGeom prst="rect">
            <a:avLst/>
          </a:prstGeom>
        </p:spPr>
      </p:pic>
    </p:spTree>
    <p:extLst>
      <p:ext uri="{BB962C8B-B14F-4D97-AF65-F5344CB8AC3E}">
        <p14:creationId xmlns:p14="http://schemas.microsoft.com/office/powerpoint/2010/main" val="4164996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5" name="Rectangle 14">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685C3B5-9FC2-37CF-F384-B8A2EF1BAE36}"/>
              </a:ext>
            </a:extLst>
          </p:cNvPr>
          <p:cNvSpPr>
            <a:spLocks noGrp="1"/>
          </p:cNvSpPr>
          <p:nvPr>
            <p:ph type="title"/>
          </p:nvPr>
        </p:nvSpPr>
        <p:spPr>
          <a:xfrm>
            <a:off x="838200" y="4435052"/>
            <a:ext cx="3093720" cy="1645920"/>
          </a:xfrm>
        </p:spPr>
        <p:txBody>
          <a:bodyPr>
            <a:normAutofit/>
          </a:bodyPr>
          <a:lstStyle/>
          <a:p>
            <a:r>
              <a:rPr lang="en-US" sz="2600" b="1" dirty="0"/>
              <a:t>HVA BIA REVIEW &amp; DISCUSSION</a:t>
            </a:r>
          </a:p>
        </p:txBody>
      </p:sp>
      <p:pic>
        <p:nvPicPr>
          <p:cNvPr id="8" name="Picture 7" descr="A yellow and white open file with spirals&#10;&#10;Description automatically generated">
            <a:extLst>
              <a:ext uri="{FF2B5EF4-FFF2-40B4-BE49-F238E27FC236}">
                <a16:creationId xmlns:a16="http://schemas.microsoft.com/office/drawing/2014/main" id="{C0C7FF47-94C2-3550-AF6F-27BDBFBD555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30" r="4" b="4"/>
          <a:stretch/>
        </p:blipFill>
        <p:spPr>
          <a:xfrm>
            <a:off x="20" y="-6"/>
            <a:ext cx="3931900" cy="4005072"/>
          </a:xfrm>
          <a:prstGeom prst="rect">
            <a:avLst/>
          </a:prstGeom>
        </p:spPr>
      </p:pic>
      <p:pic>
        <p:nvPicPr>
          <p:cNvPr id="6" name="Picture 5" descr="A group of cartoon characters sitting in a circle&#10;&#10;Description automatically generated">
            <a:extLst>
              <a:ext uri="{FF2B5EF4-FFF2-40B4-BE49-F238E27FC236}">
                <a16:creationId xmlns:a16="http://schemas.microsoft.com/office/drawing/2014/main" id="{1F61B8B8-609E-3DA0-D0EC-A3C2A23442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390" r="25615" b="1"/>
          <a:stretch/>
        </p:blipFill>
        <p:spPr>
          <a:xfrm>
            <a:off x="4130040" y="6"/>
            <a:ext cx="3931920" cy="4005071"/>
          </a:xfrm>
          <a:prstGeom prst="rect">
            <a:avLst/>
          </a:prstGeom>
        </p:spPr>
      </p:pic>
      <p:pic>
        <p:nvPicPr>
          <p:cNvPr id="7" name="Picture 6" descr="A black and white image of a paper with a eye&#10;&#10;Description automatically generated">
            <a:extLst>
              <a:ext uri="{FF2B5EF4-FFF2-40B4-BE49-F238E27FC236}">
                <a16:creationId xmlns:a16="http://schemas.microsoft.com/office/drawing/2014/main" id="{0ADF103B-214F-BE40-D36A-37DB47B9FF41}"/>
              </a:ext>
            </a:extLst>
          </p:cNvPr>
          <p:cNvPicPr>
            <a:picLocks noChangeAspect="1"/>
          </p:cNvPicPr>
          <p:nvPr/>
        </p:nvPicPr>
        <p:blipFill rotWithShape="1">
          <a:blip r:embed="rId4"/>
          <a:srcRect t="8071" r="2" b="2"/>
          <a:stretch/>
        </p:blipFill>
        <p:spPr>
          <a:xfrm>
            <a:off x="8260080" y="-1"/>
            <a:ext cx="3931920" cy="4005072"/>
          </a:xfrm>
          <a:prstGeom prst="rect">
            <a:avLst/>
          </a:prstGeom>
        </p:spPr>
      </p:pic>
      <p:sp>
        <p:nvSpPr>
          <p:cNvPr id="17" name="Rectangle 16">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A1FD0A0-103A-8A7A-0C53-E51D7672DDCB}"/>
              </a:ext>
            </a:extLst>
          </p:cNvPr>
          <p:cNvSpPr>
            <a:spLocks noGrp="1"/>
          </p:cNvSpPr>
          <p:nvPr>
            <p:ph idx="1"/>
          </p:nvPr>
        </p:nvSpPr>
        <p:spPr>
          <a:xfrm>
            <a:off x="4380266" y="4435052"/>
            <a:ext cx="7104188" cy="1645920"/>
          </a:xfrm>
        </p:spPr>
        <p:txBody>
          <a:bodyPr anchor="ctr">
            <a:normAutofit/>
          </a:bodyPr>
          <a:lstStyle/>
          <a:p>
            <a:r>
              <a:rPr lang="en-US" sz="1800" dirty="0"/>
              <a:t>CREATE HYPERLINK TO THE HVA BIA OR EMBED DOCUMENT HERE</a:t>
            </a:r>
          </a:p>
        </p:txBody>
      </p:sp>
      <p:sp>
        <p:nvSpPr>
          <p:cNvPr id="4" name="Date Placeholder 3">
            <a:extLst>
              <a:ext uri="{FF2B5EF4-FFF2-40B4-BE49-F238E27FC236}">
                <a16:creationId xmlns:a16="http://schemas.microsoft.com/office/drawing/2014/main" id="{950D2E61-79CA-85ED-33B9-63B85087AE12}"/>
              </a:ext>
            </a:extLst>
          </p:cNvPr>
          <p:cNvSpPr>
            <a:spLocks noGrp="1"/>
          </p:cNvSpPr>
          <p:nvPr>
            <p:ph type="dt" sz="half" idx="10"/>
          </p:nvPr>
        </p:nvSpPr>
        <p:spPr>
          <a:xfrm>
            <a:off x="838200" y="6356350"/>
            <a:ext cx="2743200" cy="365125"/>
          </a:xfrm>
        </p:spPr>
        <p:txBody>
          <a:bodyPr>
            <a:normAutofit/>
          </a:bodyPr>
          <a:lstStyle/>
          <a:p>
            <a:pPr>
              <a:spcAft>
                <a:spcPts val="600"/>
              </a:spcAft>
            </a:pPr>
            <a:fld id="{5E352EC1-17D6-429D-91E4-D2C41938E46D}" type="datetime1">
              <a:rPr lang="en-US">
                <a:solidFill>
                  <a:schemeClr val="tx1">
                    <a:lumMod val="50000"/>
                    <a:lumOff val="50000"/>
                  </a:schemeClr>
                </a:solidFill>
              </a:rPr>
              <a:pPr>
                <a:spcAft>
                  <a:spcPts val="600"/>
                </a:spcAft>
              </a:pPr>
              <a:t>7/10/2023</a:t>
            </a:fld>
            <a:endParaRPr lang="en-US" dirty="0">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id="{BB0F1B03-8A70-F408-703A-65DCE9351956}"/>
              </a:ext>
            </a:extLst>
          </p:cNvPr>
          <p:cNvSpPr>
            <a:spLocks noGrp="1"/>
          </p:cNvSpPr>
          <p:nvPr>
            <p:ph type="sldNum" sz="quarter" idx="12"/>
          </p:nvPr>
        </p:nvSpPr>
        <p:spPr>
          <a:xfrm>
            <a:off x="8610600" y="6356350"/>
            <a:ext cx="2873854" cy="365125"/>
          </a:xfrm>
        </p:spPr>
        <p:txBody>
          <a:bodyPr>
            <a:normAutofit/>
          </a:bodyPr>
          <a:lstStyle/>
          <a:p>
            <a:pPr>
              <a:spcAft>
                <a:spcPts val="600"/>
              </a:spcAft>
            </a:pPr>
            <a:fld id="{94FEDC1D-6CEC-4ADC-BAB8-376FA99C04E0}" type="slidenum">
              <a:rPr lang="en-US">
                <a:solidFill>
                  <a:schemeClr val="tx1">
                    <a:lumMod val="50000"/>
                    <a:lumOff val="50000"/>
                  </a:schemeClr>
                </a:solidFill>
              </a:rPr>
              <a:pPr>
                <a:spcAft>
                  <a:spcPts val="600"/>
                </a:spcAft>
              </a:pPr>
              <a:t>10</a:t>
            </a:fld>
            <a:endParaRPr lang="en-US" dirty="0">
              <a:solidFill>
                <a:schemeClr val="tx1">
                  <a:lumMod val="50000"/>
                  <a:lumOff val="50000"/>
                </a:schemeClr>
              </a:solidFill>
            </a:endParaRPr>
          </a:p>
        </p:txBody>
      </p:sp>
    </p:spTree>
    <p:extLst>
      <p:ext uri="{BB962C8B-B14F-4D97-AF65-F5344CB8AC3E}">
        <p14:creationId xmlns:p14="http://schemas.microsoft.com/office/powerpoint/2010/main" val="1310177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21A9-9B76-C270-007C-B7779AE8DCCD}"/>
              </a:ext>
            </a:extLst>
          </p:cNvPr>
          <p:cNvSpPr>
            <a:spLocks noGrp="1"/>
          </p:cNvSpPr>
          <p:nvPr>
            <p:ph type="title"/>
          </p:nvPr>
        </p:nvSpPr>
        <p:spPr>
          <a:xfrm>
            <a:off x="381000" y="-229233"/>
            <a:ext cx="10515600" cy="1325563"/>
          </a:xfrm>
        </p:spPr>
        <p:txBody>
          <a:bodyPr/>
          <a:lstStyle/>
          <a:p>
            <a:r>
              <a:rPr lang="en-US" b="1" dirty="0"/>
              <a:t>MITIGATION STRATEGIES (HAZARDS) </a:t>
            </a:r>
          </a:p>
        </p:txBody>
      </p:sp>
      <p:sp>
        <p:nvSpPr>
          <p:cNvPr id="3" name="Date Placeholder 2">
            <a:extLst>
              <a:ext uri="{FF2B5EF4-FFF2-40B4-BE49-F238E27FC236}">
                <a16:creationId xmlns:a16="http://schemas.microsoft.com/office/drawing/2014/main" id="{148363F1-3E3A-C70B-F148-71E5EE6A1AA4}"/>
              </a:ext>
            </a:extLst>
          </p:cNvPr>
          <p:cNvSpPr>
            <a:spLocks noGrp="1"/>
          </p:cNvSpPr>
          <p:nvPr>
            <p:ph type="dt" sz="half" idx="10"/>
          </p:nvPr>
        </p:nvSpPr>
        <p:spPr/>
        <p:txBody>
          <a:bodyPr/>
          <a:lstStyle/>
          <a:p>
            <a:fld id="{8DFD3A54-D694-4CD3-9084-BBA4B3443519}" type="datetime1">
              <a:rPr lang="en-US" smtClean="0"/>
              <a:t>7/10/2023</a:t>
            </a:fld>
            <a:endParaRPr lang="en-US" dirty="0"/>
          </a:p>
        </p:txBody>
      </p:sp>
      <p:sp>
        <p:nvSpPr>
          <p:cNvPr id="4" name="Footer Placeholder 3">
            <a:extLst>
              <a:ext uri="{FF2B5EF4-FFF2-40B4-BE49-F238E27FC236}">
                <a16:creationId xmlns:a16="http://schemas.microsoft.com/office/drawing/2014/main" id="{9A8A3B42-AAD5-1164-0C04-89401AB7C38E}"/>
              </a:ext>
            </a:extLst>
          </p:cNvPr>
          <p:cNvSpPr>
            <a:spLocks noGrp="1"/>
          </p:cNvSpPr>
          <p:nvPr>
            <p:ph type="ftr" sz="quarter" idx="11"/>
          </p:nvPr>
        </p:nvSpPr>
        <p:spPr/>
        <p:txBody>
          <a:bodyPr/>
          <a:lstStyle/>
          <a:p>
            <a:r>
              <a:rPr lang="en-US" dirty="0"/>
              <a:t> W.G. Preparedness Solutions LLC  </a:t>
            </a:r>
          </a:p>
        </p:txBody>
      </p:sp>
      <p:sp>
        <p:nvSpPr>
          <p:cNvPr id="5" name="Slide Number Placeholder 4">
            <a:extLst>
              <a:ext uri="{FF2B5EF4-FFF2-40B4-BE49-F238E27FC236}">
                <a16:creationId xmlns:a16="http://schemas.microsoft.com/office/drawing/2014/main" id="{7DEADE37-ECB0-114C-4096-014CCB2A855C}"/>
              </a:ext>
            </a:extLst>
          </p:cNvPr>
          <p:cNvSpPr>
            <a:spLocks noGrp="1"/>
          </p:cNvSpPr>
          <p:nvPr>
            <p:ph type="sldNum" sz="quarter" idx="12"/>
          </p:nvPr>
        </p:nvSpPr>
        <p:spPr/>
        <p:txBody>
          <a:bodyPr/>
          <a:lstStyle/>
          <a:p>
            <a:fld id="{94FEDC1D-6CEC-4ADC-BAB8-376FA99C04E0}" type="slidenum">
              <a:rPr lang="en-US" smtClean="0"/>
              <a:t>11</a:t>
            </a:fld>
            <a:endParaRPr lang="en-US" dirty="0"/>
          </a:p>
        </p:txBody>
      </p:sp>
      <p:graphicFrame>
        <p:nvGraphicFramePr>
          <p:cNvPr id="6" name="Table 6">
            <a:extLst>
              <a:ext uri="{FF2B5EF4-FFF2-40B4-BE49-F238E27FC236}">
                <a16:creationId xmlns:a16="http://schemas.microsoft.com/office/drawing/2014/main" id="{8B0ADE51-593F-4014-8B47-A8355B0570A2}"/>
              </a:ext>
            </a:extLst>
          </p:cNvPr>
          <p:cNvGraphicFramePr>
            <a:graphicFrameLocks noGrp="1"/>
          </p:cNvGraphicFramePr>
          <p:nvPr>
            <p:extLst>
              <p:ext uri="{D42A27DB-BD31-4B8C-83A1-F6EECF244321}">
                <p14:modId xmlns:p14="http://schemas.microsoft.com/office/powerpoint/2010/main" val="653415898"/>
              </p:ext>
            </p:extLst>
          </p:nvPr>
        </p:nvGraphicFramePr>
        <p:xfrm>
          <a:off x="1066800" y="1298786"/>
          <a:ext cx="10058400" cy="4553376"/>
        </p:xfrm>
        <a:graphic>
          <a:graphicData uri="http://schemas.openxmlformats.org/drawingml/2006/table">
            <a:tbl>
              <a:tblPr firstRow="1" bandRow="1">
                <a:tableStyleId>{5C22544A-7EE6-4342-B048-85BDC9FD1C3A}</a:tableStyleId>
              </a:tblPr>
              <a:tblGrid>
                <a:gridCol w="3352800">
                  <a:extLst>
                    <a:ext uri="{9D8B030D-6E8A-4147-A177-3AD203B41FA5}">
                      <a16:colId xmlns:a16="http://schemas.microsoft.com/office/drawing/2014/main" val="3454036740"/>
                    </a:ext>
                  </a:extLst>
                </a:gridCol>
                <a:gridCol w="3352800">
                  <a:extLst>
                    <a:ext uri="{9D8B030D-6E8A-4147-A177-3AD203B41FA5}">
                      <a16:colId xmlns:a16="http://schemas.microsoft.com/office/drawing/2014/main" val="3948790921"/>
                    </a:ext>
                  </a:extLst>
                </a:gridCol>
                <a:gridCol w="3352800">
                  <a:extLst>
                    <a:ext uri="{9D8B030D-6E8A-4147-A177-3AD203B41FA5}">
                      <a16:colId xmlns:a16="http://schemas.microsoft.com/office/drawing/2014/main" val="3069957603"/>
                    </a:ext>
                  </a:extLst>
                </a:gridCol>
              </a:tblGrid>
              <a:tr h="569172">
                <a:tc>
                  <a:txBody>
                    <a:bodyPr/>
                    <a:lstStyle/>
                    <a:p>
                      <a:r>
                        <a:rPr lang="en-US" dirty="0"/>
                        <a:t>Hazard </a:t>
                      </a:r>
                    </a:p>
                  </a:txBody>
                  <a:tcPr/>
                </a:tc>
                <a:tc>
                  <a:txBody>
                    <a:bodyPr/>
                    <a:lstStyle/>
                    <a:p>
                      <a:r>
                        <a:rPr lang="en-US" dirty="0"/>
                        <a:t>Mitigation Plan</a:t>
                      </a:r>
                    </a:p>
                  </a:txBody>
                  <a:tcPr/>
                </a:tc>
                <a:tc>
                  <a:txBody>
                    <a:bodyPr/>
                    <a:lstStyle/>
                    <a:p>
                      <a:r>
                        <a:rPr lang="en-US" dirty="0"/>
                        <a:t>POC</a:t>
                      </a:r>
                    </a:p>
                  </a:txBody>
                  <a:tcPr/>
                </a:tc>
                <a:extLst>
                  <a:ext uri="{0D108BD9-81ED-4DB2-BD59-A6C34878D82A}">
                    <a16:rowId xmlns:a16="http://schemas.microsoft.com/office/drawing/2014/main" val="865819256"/>
                  </a:ext>
                </a:extLst>
              </a:tr>
              <a:tr h="569172">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809268490"/>
                  </a:ext>
                </a:extLst>
              </a:tr>
              <a:tr h="569172">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416234151"/>
                  </a:ext>
                </a:extLst>
              </a:tr>
              <a:tr h="569172">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613027638"/>
                  </a:ext>
                </a:extLst>
              </a:tr>
              <a:tr h="569172">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796722573"/>
                  </a:ext>
                </a:extLst>
              </a:tr>
              <a:tr h="569172">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747823802"/>
                  </a:ext>
                </a:extLst>
              </a:tr>
              <a:tr h="569172">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146714297"/>
                  </a:ext>
                </a:extLst>
              </a:tr>
              <a:tr h="569172">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38521660"/>
                  </a:ext>
                </a:extLst>
              </a:tr>
            </a:tbl>
          </a:graphicData>
        </a:graphic>
      </p:graphicFrame>
    </p:spTree>
    <p:extLst>
      <p:ext uri="{BB962C8B-B14F-4D97-AF65-F5344CB8AC3E}">
        <p14:creationId xmlns:p14="http://schemas.microsoft.com/office/powerpoint/2010/main" val="4210927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21A9-9B76-C270-007C-B7779AE8DCCD}"/>
              </a:ext>
            </a:extLst>
          </p:cNvPr>
          <p:cNvSpPr>
            <a:spLocks noGrp="1"/>
          </p:cNvSpPr>
          <p:nvPr>
            <p:ph type="title"/>
          </p:nvPr>
        </p:nvSpPr>
        <p:spPr>
          <a:xfrm>
            <a:off x="381000" y="-229233"/>
            <a:ext cx="10515600" cy="1325563"/>
          </a:xfrm>
        </p:spPr>
        <p:txBody>
          <a:bodyPr/>
          <a:lstStyle/>
          <a:p>
            <a:r>
              <a:rPr lang="en-US" b="1" dirty="0"/>
              <a:t>MITIGATION STRATEGIES (CONTINUITY) </a:t>
            </a:r>
          </a:p>
        </p:txBody>
      </p:sp>
      <p:sp>
        <p:nvSpPr>
          <p:cNvPr id="3" name="Date Placeholder 2">
            <a:extLst>
              <a:ext uri="{FF2B5EF4-FFF2-40B4-BE49-F238E27FC236}">
                <a16:creationId xmlns:a16="http://schemas.microsoft.com/office/drawing/2014/main" id="{148363F1-3E3A-C70B-F148-71E5EE6A1AA4}"/>
              </a:ext>
            </a:extLst>
          </p:cNvPr>
          <p:cNvSpPr>
            <a:spLocks noGrp="1"/>
          </p:cNvSpPr>
          <p:nvPr>
            <p:ph type="dt" sz="half" idx="10"/>
          </p:nvPr>
        </p:nvSpPr>
        <p:spPr/>
        <p:txBody>
          <a:bodyPr/>
          <a:lstStyle/>
          <a:p>
            <a:fld id="{8DFD3A54-D694-4CD3-9084-BBA4B3443519}" type="datetime1">
              <a:rPr lang="en-US" smtClean="0"/>
              <a:t>7/10/2023</a:t>
            </a:fld>
            <a:endParaRPr lang="en-US" dirty="0"/>
          </a:p>
        </p:txBody>
      </p:sp>
      <p:sp>
        <p:nvSpPr>
          <p:cNvPr id="4" name="Footer Placeholder 3">
            <a:extLst>
              <a:ext uri="{FF2B5EF4-FFF2-40B4-BE49-F238E27FC236}">
                <a16:creationId xmlns:a16="http://schemas.microsoft.com/office/drawing/2014/main" id="{9A8A3B42-AAD5-1164-0C04-89401AB7C38E}"/>
              </a:ext>
            </a:extLst>
          </p:cNvPr>
          <p:cNvSpPr>
            <a:spLocks noGrp="1"/>
          </p:cNvSpPr>
          <p:nvPr>
            <p:ph type="ftr" sz="quarter" idx="11"/>
          </p:nvPr>
        </p:nvSpPr>
        <p:spPr/>
        <p:txBody>
          <a:bodyPr/>
          <a:lstStyle/>
          <a:p>
            <a:r>
              <a:rPr lang="en-US" dirty="0"/>
              <a:t> W.G. Preparedness Solutions LLC  </a:t>
            </a:r>
          </a:p>
        </p:txBody>
      </p:sp>
      <p:sp>
        <p:nvSpPr>
          <p:cNvPr id="5" name="Slide Number Placeholder 4">
            <a:extLst>
              <a:ext uri="{FF2B5EF4-FFF2-40B4-BE49-F238E27FC236}">
                <a16:creationId xmlns:a16="http://schemas.microsoft.com/office/drawing/2014/main" id="{7DEADE37-ECB0-114C-4096-014CCB2A855C}"/>
              </a:ext>
            </a:extLst>
          </p:cNvPr>
          <p:cNvSpPr>
            <a:spLocks noGrp="1"/>
          </p:cNvSpPr>
          <p:nvPr>
            <p:ph type="sldNum" sz="quarter" idx="12"/>
          </p:nvPr>
        </p:nvSpPr>
        <p:spPr/>
        <p:txBody>
          <a:bodyPr/>
          <a:lstStyle/>
          <a:p>
            <a:fld id="{94FEDC1D-6CEC-4ADC-BAB8-376FA99C04E0}" type="slidenum">
              <a:rPr lang="en-US" smtClean="0"/>
              <a:t>12</a:t>
            </a:fld>
            <a:endParaRPr lang="en-US" dirty="0"/>
          </a:p>
        </p:txBody>
      </p:sp>
      <p:graphicFrame>
        <p:nvGraphicFramePr>
          <p:cNvPr id="6" name="Table 6">
            <a:extLst>
              <a:ext uri="{FF2B5EF4-FFF2-40B4-BE49-F238E27FC236}">
                <a16:creationId xmlns:a16="http://schemas.microsoft.com/office/drawing/2014/main" id="{8B0ADE51-593F-4014-8B47-A8355B0570A2}"/>
              </a:ext>
            </a:extLst>
          </p:cNvPr>
          <p:cNvGraphicFramePr>
            <a:graphicFrameLocks noGrp="1"/>
          </p:cNvGraphicFramePr>
          <p:nvPr>
            <p:extLst>
              <p:ext uri="{D42A27DB-BD31-4B8C-83A1-F6EECF244321}">
                <p14:modId xmlns:p14="http://schemas.microsoft.com/office/powerpoint/2010/main" val="3111585463"/>
              </p:ext>
            </p:extLst>
          </p:nvPr>
        </p:nvGraphicFramePr>
        <p:xfrm>
          <a:off x="1066800" y="1298786"/>
          <a:ext cx="10058400" cy="4553376"/>
        </p:xfrm>
        <a:graphic>
          <a:graphicData uri="http://schemas.openxmlformats.org/drawingml/2006/table">
            <a:tbl>
              <a:tblPr firstRow="1" bandRow="1">
                <a:tableStyleId>{5C22544A-7EE6-4342-B048-85BDC9FD1C3A}</a:tableStyleId>
              </a:tblPr>
              <a:tblGrid>
                <a:gridCol w="3352800">
                  <a:extLst>
                    <a:ext uri="{9D8B030D-6E8A-4147-A177-3AD203B41FA5}">
                      <a16:colId xmlns:a16="http://schemas.microsoft.com/office/drawing/2014/main" val="3454036740"/>
                    </a:ext>
                  </a:extLst>
                </a:gridCol>
                <a:gridCol w="3352800">
                  <a:extLst>
                    <a:ext uri="{9D8B030D-6E8A-4147-A177-3AD203B41FA5}">
                      <a16:colId xmlns:a16="http://schemas.microsoft.com/office/drawing/2014/main" val="3948790921"/>
                    </a:ext>
                  </a:extLst>
                </a:gridCol>
                <a:gridCol w="3352800">
                  <a:extLst>
                    <a:ext uri="{9D8B030D-6E8A-4147-A177-3AD203B41FA5}">
                      <a16:colId xmlns:a16="http://schemas.microsoft.com/office/drawing/2014/main" val="3069957603"/>
                    </a:ext>
                  </a:extLst>
                </a:gridCol>
              </a:tblGrid>
              <a:tr h="569172">
                <a:tc>
                  <a:txBody>
                    <a:bodyPr/>
                    <a:lstStyle/>
                    <a:p>
                      <a:r>
                        <a:rPr lang="en-US" dirty="0"/>
                        <a:t>Continuity Element &amp; Risk</a:t>
                      </a:r>
                    </a:p>
                  </a:txBody>
                  <a:tcPr/>
                </a:tc>
                <a:tc>
                  <a:txBody>
                    <a:bodyPr/>
                    <a:lstStyle/>
                    <a:p>
                      <a:r>
                        <a:rPr lang="en-US" dirty="0"/>
                        <a:t>Mitigation</a:t>
                      </a:r>
                    </a:p>
                  </a:txBody>
                  <a:tcPr/>
                </a:tc>
                <a:tc>
                  <a:txBody>
                    <a:bodyPr/>
                    <a:lstStyle/>
                    <a:p>
                      <a:r>
                        <a:rPr lang="en-US" dirty="0"/>
                        <a:t>POC</a:t>
                      </a:r>
                    </a:p>
                  </a:txBody>
                  <a:tcPr/>
                </a:tc>
                <a:extLst>
                  <a:ext uri="{0D108BD9-81ED-4DB2-BD59-A6C34878D82A}">
                    <a16:rowId xmlns:a16="http://schemas.microsoft.com/office/drawing/2014/main" val="865819256"/>
                  </a:ext>
                </a:extLst>
              </a:tr>
              <a:tr h="569172">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809268490"/>
                  </a:ext>
                </a:extLst>
              </a:tr>
              <a:tr h="569172">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416234151"/>
                  </a:ext>
                </a:extLst>
              </a:tr>
              <a:tr h="569172">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613027638"/>
                  </a:ext>
                </a:extLst>
              </a:tr>
              <a:tr h="569172">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796722573"/>
                  </a:ext>
                </a:extLst>
              </a:tr>
              <a:tr h="569172">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747823802"/>
                  </a:ext>
                </a:extLst>
              </a:tr>
              <a:tr h="569172">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146714297"/>
                  </a:ext>
                </a:extLst>
              </a:tr>
              <a:tr h="569172">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38521660"/>
                  </a:ext>
                </a:extLst>
              </a:tr>
            </a:tbl>
          </a:graphicData>
        </a:graphic>
      </p:graphicFrame>
    </p:spTree>
    <p:extLst>
      <p:ext uri="{BB962C8B-B14F-4D97-AF65-F5344CB8AC3E}">
        <p14:creationId xmlns:p14="http://schemas.microsoft.com/office/powerpoint/2010/main" val="3158491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C541B88-1AE9-40C3-AFD5-967787C19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9059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A3DC0DD-18D5-8067-843C-2FB38306EC44}"/>
              </a:ext>
            </a:extLst>
          </p:cNvPr>
          <p:cNvSpPr>
            <a:spLocks noGrp="1"/>
          </p:cNvSpPr>
          <p:nvPr>
            <p:ph type="title"/>
          </p:nvPr>
        </p:nvSpPr>
        <p:spPr>
          <a:xfrm>
            <a:off x="838200" y="1195697"/>
            <a:ext cx="3200400" cy="4238118"/>
          </a:xfrm>
        </p:spPr>
        <p:txBody>
          <a:bodyPr vert="horz" lIns="91440" tIns="45720" rIns="91440" bIns="45720" rtlCol="0" anchor="ctr">
            <a:normAutofit/>
          </a:bodyPr>
          <a:lstStyle/>
          <a:p>
            <a:pPr defTabSz="914400"/>
            <a:r>
              <a:rPr lang="en-US" b="1" kern="1200">
                <a:solidFill>
                  <a:schemeClr val="bg1"/>
                </a:solidFill>
                <a:latin typeface="+mj-lt"/>
                <a:ea typeface="+mj-ea"/>
                <a:cs typeface="+mj-cs"/>
              </a:rPr>
              <a:t>Committee Discussion (Guided)</a:t>
            </a:r>
          </a:p>
        </p:txBody>
      </p:sp>
      <p:grpSp>
        <p:nvGrpSpPr>
          <p:cNvPr id="17" name="Graphic 38">
            <a:extLst>
              <a:ext uri="{FF2B5EF4-FFF2-40B4-BE49-F238E27FC236}">
                <a16:creationId xmlns:a16="http://schemas.microsoft.com/office/drawing/2014/main" id="{7CF625D3-71A3-4F30-A096-8EF334E959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bg1"/>
          </a:solidFill>
        </p:grpSpPr>
        <p:sp>
          <p:nvSpPr>
            <p:cNvPr id="18" name="Freeform: Shape 17">
              <a:extLst>
                <a:ext uri="{FF2B5EF4-FFF2-40B4-BE49-F238E27FC236}">
                  <a16:creationId xmlns:a16="http://schemas.microsoft.com/office/drawing/2014/main" id="{C6754E2F-F56E-4BA3-99DD-8EBF110E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24A69059-7C49-49C6-B071-F2A9B558E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24" name="Oval 20">
            <a:extLst>
              <a:ext uri="{FF2B5EF4-FFF2-40B4-BE49-F238E27FC236}">
                <a16:creationId xmlns:a16="http://schemas.microsoft.com/office/drawing/2014/main" id="{89D16701-DA76-4F72-BB63-E2C3FFBDF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Oval 22">
            <a:extLst>
              <a:ext uri="{FF2B5EF4-FFF2-40B4-BE49-F238E27FC236}">
                <a16:creationId xmlns:a16="http://schemas.microsoft.com/office/drawing/2014/main" id="{1CC28BE1-9DC6-43FE-9582-39F091098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Date Placeholder 2">
            <a:extLst>
              <a:ext uri="{FF2B5EF4-FFF2-40B4-BE49-F238E27FC236}">
                <a16:creationId xmlns:a16="http://schemas.microsoft.com/office/drawing/2014/main" id="{F002D371-8E0A-9C40-EB3B-908CA5651AF5}"/>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defTabSz="914400">
              <a:spcAft>
                <a:spcPts val="600"/>
              </a:spcAft>
            </a:pPr>
            <a:fld id="{8DFD3A54-D694-4CD3-9084-BBA4B3443519}" type="datetime1">
              <a:rPr lang="en-US">
                <a:solidFill>
                  <a:schemeClr val="bg1"/>
                </a:solidFill>
              </a:rPr>
              <a:pPr defTabSz="914400">
                <a:spcAft>
                  <a:spcPts val="600"/>
                </a:spcAft>
              </a:pPr>
              <a:t>7/10/2023</a:t>
            </a:fld>
            <a:endParaRPr lang="en-US">
              <a:solidFill>
                <a:schemeClr val="bg1"/>
              </a:solidFill>
            </a:endParaRPr>
          </a:p>
        </p:txBody>
      </p:sp>
      <p:grpSp>
        <p:nvGrpSpPr>
          <p:cNvPr id="25" name="Graphic 4">
            <a:extLst>
              <a:ext uri="{FF2B5EF4-FFF2-40B4-BE49-F238E27FC236}">
                <a16:creationId xmlns:a16="http://schemas.microsoft.com/office/drawing/2014/main" id="{AF9AF3F3-CE0C-4125-BDD7-346487FA0B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9667" y="5539935"/>
            <a:ext cx="975169" cy="975171"/>
            <a:chOff x="5829300" y="3162300"/>
            <a:chExt cx="532256" cy="532257"/>
          </a:xfrm>
          <a:solidFill>
            <a:schemeClr val="bg1"/>
          </a:solidFill>
        </p:grpSpPr>
        <p:sp>
          <p:nvSpPr>
            <p:cNvPr id="26" name="Freeform: Shape 25">
              <a:extLst>
                <a:ext uri="{FF2B5EF4-FFF2-40B4-BE49-F238E27FC236}">
                  <a16:creationId xmlns:a16="http://schemas.microsoft.com/office/drawing/2014/main" id="{B31DFBFA-CF4D-4940-9086-26F83E5C6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7854033-BD20-4C77-8C5B-048F4B3BD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BC93AA74-BEB3-444F-835B-7AA6ECE61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F00DF1C9-6952-4704-B8B3-95406E18E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B34783FD-297C-40D2-964B-DBAE4DE28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E621623-0357-4FD5-A1AC-400501025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024F346E-10A0-458F-A9CA-8C0079472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7937A2F7-01A9-47F3-BED6-B61D99840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B44DAF8-5073-441A-82E1-180385D35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52B0413D-0E36-4A90-8E6A-9EDC676A6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86059ECF-0D50-48AD-B67A-645EC29D3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B394906F-6BF2-447E-9886-F12708E12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45EB96B-215A-4EBF-A594-2B0822233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sp>
        <p:nvSpPr>
          <p:cNvPr id="4" name="Footer Placeholder 3">
            <a:extLst>
              <a:ext uri="{FF2B5EF4-FFF2-40B4-BE49-F238E27FC236}">
                <a16:creationId xmlns:a16="http://schemas.microsoft.com/office/drawing/2014/main" id="{C22369DC-29BA-92F2-1A5D-4FE67186FDEC}"/>
              </a:ext>
            </a:extLst>
          </p:cNvPr>
          <p:cNvSpPr>
            <a:spLocks noGrp="1"/>
          </p:cNvSpPr>
          <p:nvPr>
            <p:ph type="ftr" sz="quarter" idx="11"/>
          </p:nvPr>
        </p:nvSpPr>
        <p:spPr>
          <a:xfrm>
            <a:off x="5304393" y="6356350"/>
            <a:ext cx="4398731" cy="365125"/>
          </a:xfrm>
        </p:spPr>
        <p:txBody>
          <a:bodyPr vert="horz" lIns="91440" tIns="45720" rIns="91440" bIns="45720" rtlCol="0" anchor="ctr">
            <a:normAutofit/>
          </a:bodyPr>
          <a:lstStyle/>
          <a:p>
            <a:pPr algn="l" defTabSz="914400">
              <a:spcAft>
                <a:spcPts val="600"/>
              </a:spcAft>
            </a:pPr>
            <a:r>
              <a:rPr lang="en-US" kern="1200">
                <a:solidFill>
                  <a:schemeClr val="tx1"/>
                </a:solidFill>
                <a:latin typeface="+mn-lt"/>
                <a:ea typeface="+mn-ea"/>
                <a:cs typeface="+mn-cs"/>
              </a:rPr>
              <a:t> W.G. Preparedness Solutions LLC  </a:t>
            </a:r>
          </a:p>
        </p:txBody>
      </p:sp>
      <p:sp>
        <p:nvSpPr>
          <p:cNvPr id="5" name="Slide Number Placeholder 4">
            <a:extLst>
              <a:ext uri="{FF2B5EF4-FFF2-40B4-BE49-F238E27FC236}">
                <a16:creationId xmlns:a16="http://schemas.microsoft.com/office/drawing/2014/main" id="{D6536F21-C02A-4287-CFE2-8E500F83324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94FEDC1D-6CEC-4ADC-BAB8-376FA99C04E0}" type="slidenum">
              <a:rPr lang="en-US">
                <a:solidFill>
                  <a:schemeClr val="tx1"/>
                </a:solidFill>
              </a:rPr>
              <a:pPr defTabSz="914400">
                <a:spcAft>
                  <a:spcPts val="600"/>
                </a:spcAft>
              </a:pPr>
              <a:t>13</a:t>
            </a:fld>
            <a:endParaRPr lang="en-US">
              <a:solidFill>
                <a:schemeClr val="tx1"/>
              </a:solidFill>
            </a:endParaRPr>
          </a:p>
        </p:txBody>
      </p:sp>
      <p:graphicFrame>
        <p:nvGraphicFramePr>
          <p:cNvPr id="39" name="TextBox 6">
            <a:extLst>
              <a:ext uri="{FF2B5EF4-FFF2-40B4-BE49-F238E27FC236}">
                <a16:creationId xmlns:a16="http://schemas.microsoft.com/office/drawing/2014/main" id="{EA054437-AF8F-3720-2537-A058A853208A}"/>
              </a:ext>
            </a:extLst>
          </p:cNvPr>
          <p:cNvGraphicFramePr/>
          <p:nvPr>
            <p:extLst>
              <p:ext uri="{D42A27DB-BD31-4B8C-83A1-F6EECF244321}">
                <p14:modId xmlns:p14="http://schemas.microsoft.com/office/powerpoint/2010/main" val="1927367645"/>
              </p:ext>
            </p:extLst>
          </p:nvPr>
        </p:nvGraphicFramePr>
        <p:xfrm>
          <a:off x="5484139" y="477540"/>
          <a:ext cx="6301601" cy="58788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21030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1">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6"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A85EF38-7E09-5AE7-EB5F-D447F9030E83}"/>
              </a:ext>
            </a:extLst>
          </p:cNvPr>
          <p:cNvSpPr>
            <a:spLocks noGrp="1"/>
          </p:cNvSpPr>
          <p:nvPr>
            <p:ph type="title"/>
          </p:nvPr>
        </p:nvSpPr>
        <p:spPr>
          <a:xfrm>
            <a:off x="6590663" y="4267833"/>
            <a:ext cx="4805996" cy="1297115"/>
          </a:xfrm>
        </p:spPr>
        <p:txBody>
          <a:bodyPr vert="horz" lIns="91440" tIns="45720" rIns="91440" bIns="45720" rtlCol="0" anchor="t">
            <a:normAutofit/>
          </a:bodyPr>
          <a:lstStyle/>
          <a:p>
            <a:r>
              <a:rPr lang="en-US" sz="4000" dirty="0">
                <a:solidFill>
                  <a:schemeClr val="tx2"/>
                </a:solidFill>
              </a:rPr>
              <a:t>QUESTIONS</a:t>
            </a:r>
          </a:p>
        </p:txBody>
      </p:sp>
      <p:pic>
        <p:nvPicPr>
          <p:cNvPr id="9" name="Graphic 8" descr="Help">
            <a:extLst>
              <a:ext uri="{FF2B5EF4-FFF2-40B4-BE49-F238E27FC236}">
                <a16:creationId xmlns:a16="http://schemas.microsoft.com/office/drawing/2014/main" id="{C590E125-B9D9-6FCD-921C-62C223EEC9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1"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6" name="Group 15">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7" name="Freeform: Shape 16">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Date Placeholder 2">
            <a:extLst>
              <a:ext uri="{FF2B5EF4-FFF2-40B4-BE49-F238E27FC236}">
                <a16:creationId xmlns:a16="http://schemas.microsoft.com/office/drawing/2014/main" id="{F43E8284-8F5F-F22E-42FB-7C0AC9B83EDB}"/>
              </a:ext>
            </a:extLst>
          </p:cNvPr>
          <p:cNvSpPr>
            <a:spLocks noGrp="1"/>
          </p:cNvSpPr>
          <p:nvPr>
            <p:ph type="dt" sz="half" idx="10"/>
          </p:nvPr>
        </p:nvSpPr>
        <p:spPr>
          <a:xfrm>
            <a:off x="804672" y="6356351"/>
            <a:ext cx="2743200" cy="365125"/>
          </a:xfrm>
        </p:spPr>
        <p:txBody>
          <a:bodyPr vert="horz" lIns="91440" tIns="45720" rIns="91440" bIns="45720" rtlCol="0" anchor="ctr">
            <a:normAutofit/>
          </a:bodyPr>
          <a:lstStyle/>
          <a:p>
            <a:pPr defTabSz="914377">
              <a:spcAft>
                <a:spcPts val="600"/>
              </a:spcAft>
            </a:pPr>
            <a:fld id="{1D856683-7702-4FAA-BBA9-815A600A702D}" type="datetime1">
              <a:rPr lang="en-US" smtClean="0"/>
              <a:pPr defTabSz="914377">
                <a:spcAft>
                  <a:spcPts val="600"/>
                </a:spcAft>
              </a:pPr>
              <a:t>7/10/2023</a:t>
            </a:fld>
            <a:endParaRPr lang="en-US" dirty="0"/>
          </a:p>
        </p:txBody>
      </p:sp>
      <p:sp>
        <p:nvSpPr>
          <p:cNvPr id="4" name="Footer Placeholder 3">
            <a:extLst>
              <a:ext uri="{FF2B5EF4-FFF2-40B4-BE49-F238E27FC236}">
                <a16:creationId xmlns:a16="http://schemas.microsoft.com/office/drawing/2014/main" id="{6A12E8B4-D97F-6FA8-017A-6058C4F09B04}"/>
              </a:ext>
            </a:extLst>
          </p:cNvPr>
          <p:cNvSpPr>
            <a:spLocks noGrp="1"/>
          </p:cNvSpPr>
          <p:nvPr>
            <p:ph type="ftr" sz="quarter" idx="11"/>
          </p:nvPr>
        </p:nvSpPr>
        <p:spPr>
          <a:xfrm>
            <a:off x="4038600" y="6356351"/>
            <a:ext cx="4114800" cy="365125"/>
          </a:xfrm>
        </p:spPr>
        <p:txBody>
          <a:bodyPr vert="horz" lIns="91440" tIns="45720" rIns="91440" bIns="45720" rtlCol="0" anchor="ctr">
            <a:normAutofit/>
          </a:bodyPr>
          <a:lstStyle/>
          <a:p>
            <a:pPr defTabSz="914377">
              <a:spcAft>
                <a:spcPts val="600"/>
              </a:spcAft>
            </a:pPr>
            <a:r>
              <a:rPr lang="en-US" kern="1200" dirty="0">
                <a:solidFill>
                  <a:schemeClr val="tx1">
                    <a:tint val="75000"/>
                  </a:schemeClr>
                </a:solidFill>
                <a:latin typeface="+mn-lt"/>
                <a:ea typeface="+mn-ea"/>
                <a:cs typeface="+mn-cs"/>
              </a:rPr>
              <a:t> W.G. Preparedness Solutions LLC  </a:t>
            </a:r>
          </a:p>
        </p:txBody>
      </p:sp>
      <p:sp>
        <p:nvSpPr>
          <p:cNvPr id="5" name="Slide Number Placeholder 4">
            <a:extLst>
              <a:ext uri="{FF2B5EF4-FFF2-40B4-BE49-F238E27FC236}">
                <a16:creationId xmlns:a16="http://schemas.microsoft.com/office/drawing/2014/main" id="{705FD40F-4818-FBBC-66C5-7969B4D0FAD6}"/>
              </a:ext>
            </a:extLst>
          </p:cNvPr>
          <p:cNvSpPr>
            <a:spLocks noGrp="1"/>
          </p:cNvSpPr>
          <p:nvPr>
            <p:ph type="sldNum" sz="quarter" idx="12"/>
          </p:nvPr>
        </p:nvSpPr>
        <p:spPr>
          <a:xfrm>
            <a:off x="8610600" y="6356351"/>
            <a:ext cx="2743200" cy="365125"/>
          </a:xfrm>
        </p:spPr>
        <p:txBody>
          <a:bodyPr vert="horz" lIns="91440" tIns="45720" rIns="91440" bIns="45720" rtlCol="0" anchor="ctr">
            <a:normAutofit/>
          </a:bodyPr>
          <a:lstStyle/>
          <a:p>
            <a:pPr defTabSz="914377">
              <a:spcAft>
                <a:spcPts val="600"/>
              </a:spcAft>
            </a:pPr>
            <a:fld id="{94FEDC1D-6CEC-4ADC-BAB8-376FA99C04E0}" type="slidenum">
              <a:rPr lang="en-US" smtClean="0"/>
              <a:pPr defTabSz="914377">
                <a:spcAft>
                  <a:spcPts val="600"/>
                </a:spcAft>
              </a:pPr>
              <a:t>14</a:t>
            </a:fld>
            <a:endParaRPr lang="en-US" dirty="0"/>
          </a:p>
        </p:txBody>
      </p:sp>
    </p:spTree>
    <p:extLst>
      <p:ext uri="{BB962C8B-B14F-4D97-AF65-F5344CB8AC3E}">
        <p14:creationId xmlns:p14="http://schemas.microsoft.com/office/powerpoint/2010/main" val="3760041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View of Brooklyn Bridge in New York City">
            <a:extLst>
              <a:ext uri="{FF2B5EF4-FFF2-40B4-BE49-F238E27FC236}">
                <a16:creationId xmlns:a16="http://schemas.microsoft.com/office/drawing/2014/main" id="{0851D40E-698C-C237-719F-C96DEA690D04}"/>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189651" y="844411"/>
            <a:ext cx="11812697" cy="5373509"/>
          </a:xfrm>
          <a:prstGeom prst="rect">
            <a:avLst/>
          </a:prstGeom>
        </p:spPr>
      </p:pic>
      <p:sp>
        <p:nvSpPr>
          <p:cNvPr id="3" name="Date Placeholder 2">
            <a:extLst>
              <a:ext uri="{FF2B5EF4-FFF2-40B4-BE49-F238E27FC236}">
                <a16:creationId xmlns:a16="http://schemas.microsoft.com/office/drawing/2014/main" id="{BBADC56B-5CFA-7682-99A0-B30785081D99}"/>
              </a:ext>
            </a:extLst>
          </p:cNvPr>
          <p:cNvSpPr>
            <a:spLocks noGrp="1"/>
          </p:cNvSpPr>
          <p:nvPr>
            <p:ph type="dt" sz="half" idx="10"/>
          </p:nvPr>
        </p:nvSpPr>
        <p:spPr/>
        <p:txBody>
          <a:bodyPr/>
          <a:lstStyle/>
          <a:p>
            <a:fld id="{1D856683-7702-4FAA-BBA9-815A600A702D}" type="datetime1">
              <a:rPr lang="en-US" smtClean="0"/>
              <a:t>7/10/2023</a:t>
            </a:fld>
            <a:endParaRPr lang="en-US" dirty="0"/>
          </a:p>
        </p:txBody>
      </p:sp>
      <p:sp>
        <p:nvSpPr>
          <p:cNvPr id="4" name="Footer Placeholder 3">
            <a:extLst>
              <a:ext uri="{FF2B5EF4-FFF2-40B4-BE49-F238E27FC236}">
                <a16:creationId xmlns:a16="http://schemas.microsoft.com/office/drawing/2014/main" id="{95B01F14-01E2-4CE8-43A7-C8C30CADCAD8}"/>
              </a:ext>
            </a:extLst>
          </p:cNvPr>
          <p:cNvSpPr>
            <a:spLocks noGrp="1"/>
          </p:cNvSpPr>
          <p:nvPr>
            <p:ph type="ftr" sz="quarter" idx="11"/>
          </p:nvPr>
        </p:nvSpPr>
        <p:spPr/>
        <p:txBody>
          <a:bodyPr/>
          <a:lstStyle/>
          <a:p>
            <a:r>
              <a:rPr lang="en-US" dirty="0"/>
              <a:t> W.G. Preparedness Solutions LLC  </a:t>
            </a:r>
          </a:p>
        </p:txBody>
      </p:sp>
      <p:sp>
        <p:nvSpPr>
          <p:cNvPr id="5" name="Slide Number Placeholder 4">
            <a:extLst>
              <a:ext uri="{FF2B5EF4-FFF2-40B4-BE49-F238E27FC236}">
                <a16:creationId xmlns:a16="http://schemas.microsoft.com/office/drawing/2014/main" id="{6E9DB55F-37D8-EA27-06C8-B9BEC8449AC4}"/>
              </a:ext>
            </a:extLst>
          </p:cNvPr>
          <p:cNvSpPr>
            <a:spLocks noGrp="1"/>
          </p:cNvSpPr>
          <p:nvPr>
            <p:ph type="sldNum" sz="quarter" idx="12"/>
          </p:nvPr>
        </p:nvSpPr>
        <p:spPr/>
        <p:txBody>
          <a:bodyPr/>
          <a:lstStyle/>
          <a:p>
            <a:fld id="{94FEDC1D-6CEC-4ADC-BAB8-376FA99C04E0}" type="slidenum">
              <a:rPr lang="en-US" smtClean="0"/>
              <a:t>15</a:t>
            </a:fld>
            <a:endParaRPr lang="en-US" dirty="0"/>
          </a:p>
        </p:txBody>
      </p:sp>
      <p:sp>
        <p:nvSpPr>
          <p:cNvPr id="11" name="Rectangle 10">
            <a:extLst>
              <a:ext uri="{FF2B5EF4-FFF2-40B4-BE49-F238E27FC236}">
                <a16:creationId xmlns:a16="http://schemas.microsoft.com/office/drawing/2014/main" id="{C85A1466-4B42-883C-EF02-2370022F1FC5}"/>
              </a:ext>
            </a:extLst>
          </p:cNvPr>
          <p:cNvSpPr/>
          <p:nvPr/>
        </p:nvSpPr>
        <p:spPr>
          <a:xfrm>
            <a:off x="-510094" y="136525"/>
            <a:ext cx="6933308" cy="707886"/>
          </a:xfrm>
          <a:prstGeom prst="rect">
            <a:avLst/>
          </a:prstGeom>
          <a:noFill/>
          <a:scene3d>
            <a:camera prst="perspectiveRelaxedModerately"/>
            <a:lightRig rig="threePt" dir="t"/>
          </a:scene3d>
        </p:spPr>
        <p:txBody>
          <a:bodyPr wrap="square" lIns="91440" tIns="45720" rIns="91440" bIns="45720">
            <a:spAutoFit/>
          </a:bodyPr>
          <a:lstStyle/>
          <a:p>
            <a:pPr algn="ctr"/>
            <a:r>
              <a:rPr lang="en-US" sz="4000" b="1" dirty="0">
                <a:ln w="0"/>
                <a:gradFill>
                  <a:gsLst>
                    <a:gs pos="21000">
                      <a:srgbClr val="53575C"/>
                    </a:gs>
                    <a:gs pos="88000">
                      <a:srgbClr val="C5C7CA"/>
                    </a:gs>
                  </a:gsLst>
                  <a:lin ang="5400000"/>
                </a:gradFill>
                <a:effectLst>
                  <a:reflection blurRad="6350" stA="55000" endA="300" endPos="45500" dir="5400000" sy="-100000" algn="bl" rotWithShape="0"/>
                </a:effectLst>
                <a:latin typeface="Amasis MT Pro" panose="02040504050005020304" pitchFamily="18" charset="0"/>
              </a:rPr>
              <a:t>Disaster</a:t>
            </a:r>
            <a:r>
              <a:rPr lang="en-US"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reflection blurRad="6350" stA="55000" endA="300" endPos="45500" dir="5400000" sy="-100000" algn="bl" rotWithShape="0"/>
                </a:effectLst>
                <a:latin typeface="Amasis MT Pro" panose="02040504050005020304" pitchFamily="18" charset="0"/>
              </a:rPr>
              <a:t> </a:t>
            </a:r>
            <a:r>
              <a:rPr lang="en-US" sz="4000" b="1" dirty="0">
                <a:ln w="0"/>
                <a:gradFill>
                  <a:gsLst>
                    <a:gs pos="21000">
                      <a:srgbClr val="53575C"/>
                    </a:gs>
                    <a:gs pos="88000">
                      <a:srgbClr val="C5C7CA"/>
                    </a:gs>
                  </a:gsLst>
                  <a:lin ang="5400000"/>
                </a:gradFill>
                <a:effectLst>
                  <a:reflection blurRad="6350" stA="55000" endA="300" endPos="45500" dir="5400000" sy="-100000" algn="bl" rotWithShape="0"/>
                </a:effectLst>
                <a:latin typeface="Amasis MT Pro" panose="02040504050005020304" pitchFamily="18" charset="0"/>
              </a:rPr>
              <a:t>Never</a:t>
            </a:r>
            <a:r>
              <a:rPr lang="en-US"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reflection blurRad="6350" stA="55000" endA="300" endPos="45500" dir="5400000" sy="-100000" algn="bl" rotWithShape="0"/>
                </a:effectLst>
                <a:latin typeface="Amasis MT Pro" panose="02040504050005020304" pitchFamily="18" charset="0"/>
              </a:rPr>
              <a:t> </a:t>
            </a:r>
            <a:r>
              <a:rPr lang="en-US" sz="4000" b="1" dirty="0">
                <a:ln w="0"/>
                <a:gradFill>
                  <a:gsLst>
                    <a:gs pos="21000">
                      <a:srgbClr val="53575C"/>
                    </a:gs>
                    <a:gs pos="88000">
                      <a:srgbClr val="C5C7CA"/>
                    </a:gs>
                  </a:gsLst>
                  <a:lin ang="5400000"/>
                </a:gradFill>
                <a:effectLst>
                  <a:reflection blurRad="6350" stA="55000" endA="300" endPos="45500" dir="5400000" sy="-100000" algn="bl" rotWithShape="0"/>
                </a:effectLst>
                <a:latin typeface="Amasis MT Pro" panose="02040504050005020304" pitchFamily="18" charset="0"/>
              </a:rPr>
              <a:t>Waits</a:t>
            </a:r>
            <a:r>
              <a:rPr lang="en-US"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reflection blurRad="6350" stA="55000" endA="300" endPos="45500" dir="5400000" sy="-100000" algn="bl" rotWithShape="0"/>
                </a:effectLst>
                <a:latin typeface="Amasis MT Pro" panose="02040504050005020304" pitchFamily="18" charset="0"/>
              </a:rPr>
              <a:t> </a:t>
            </a:r>
          </a:p>
        </p:txBody>
      </p:sp>
    </p:spTree>
    <p:extLst>
      <p:ext uri="{BB962C8B-B14F-4D97-AF65-F5344CB8AC3E}">
        <p14:creationId xmlns:p14="http://schemas.microsoft.com/office/powerpoint/2010/main" val="2416352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Icon&#10;&#10;Description automatically generated">
            <a:extLst>
              <a:ext uri="{FF2B5EF4-FFF2-40B4-BE49-F238E27FC236}">
                <a16:creationId xmlns:a16="http://schemas.microsoft.com/office/drawing/2014/main" id="{D8DC2AF7-10DC-1119-8F93-E6E40BF5B4D8}"/>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30367" r="-1" b="21473"/>
          <a:stretch/>
        </p:blipFill>
        <p:spPr>
          <a:xfrm>
            <a:off x="4547937" y="-5"/>
            <a:ext cx="7644062" cy="3681406"/>
          </a:xfrm>
          <a:prstGeom prst="rect">
            <a:avLst/>
          </a:prstGeom>
        </p:spPr>
      </p:pic>
      <p:pic>
        <p:nvPicPr>
          <p:cNvPr id="4" name="Picture 3" descr="A destroyed building in a city&#10;&#10;Description automatically generated">
            <a:extLst>
              <a:ext uri="{FF2B5EF4-FFF2-40B4-BE49-F238E27FC236}">
                <a16:creationId xmlns:a16="http://schemas.microsoft.com/office/drawing/2014/main" id="{C40EC9FB-9B3C-D149-1229-C001A617C3E3}"/>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18566" r="-1" b="19177"/>
          <a:stretch/>
        </p:blipFill>
        <p:spPr>
          <a:xfrm>
            <a:off x="4547938" y="3681409"/>
            <a:ext cx="7644062" cy="3176595"/>
          </a:xfrm>
          <a:prstGeom prst="rect">
            <a:avLst/>
          </a:prstGeom>
        </p:spPr>
      </p:pic>
      <p:sp>
        <p:nvSpPr>
          <p:cNvPr id="18" name="Rectangle 17">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C4E83DDD-5221-4FA3-AFD4-F5E241E09D82}"/>
              </a:ext>
            </a:extLst>
          </p:cNvPr>
          <p:cNvSpPr>
            <a:spLocks noGrp="1"/>
          </p:cNvSpPr>
          <p:nvPr>
            <p:ph type="title"/>
          </p:nvPr>
        </p:nvSpPr>
        <p:spPr>
          <a:xfrm>
            <a:off x="838200" y="504817"/>
            <a:ext cx="5654040" cy="2998002"/>
          </a:xfrm>
        </p:spPr>
        <p:txBody>
          <a:bodyPr vert="horz" lIns="91440" tIns="45720" rIns="91440" bIns="45720" rtlCol="0" anchor="b">
            <a:normAutofit/>
          </a:bodyPr>
          <a:lstStyle/>
          <a:p>
            <a:pPr defTabSz="914400"/>
            <a:r>
              <a:rPr lang="en-US" sz="5000" b="1" dirty="0">
                <a:solidFill>
                  <a:schemeClr val="bg1"/>
                </a:solidFill>
              </a:rPr>
              <a:t>Hazard Vulnerability and Business Impact Analysis Meeting Template</a:t>
            </a:r>
            <a:endParaRPr lang="en-US" sz="5000" kern="1200" dirty="0">
              <a:solidFill>
                <a:schemeClr val="bg1"/>
              </a:solidFill>
              <a:latin typeface="+mj-lt"/>
              <a:ea typeface="+mj-ea"/>
              <a:cs typeface="+mj-cs"/>
            </a:endParaRPr>
          </a:p>
        </p:txBody>
      </p:sp>
      <p:sp>
        <p:nvSpPr>
          <p:cNvPr id="8" name="Subtitle 7">
            <a:extLst>
              <a:ext uri="{FF2B5EF4-FFF2-40B4-BE49-F238E27FC236}">
                <a16:creationId xmlns:a16="http://schemas.microsoft.com/office/drawing/2014/main" id="{A2D51A62-93A4-D36E-CE2E-7A74E9026E80}"/>
              </a:ext>
            </a:extLst>
          </p:cNvPr>
          <p:cNvSpPr>
            <a:spLocks noGrp="1"/>
          </p:cNvSpPr>
          <p:nvPr>
            <p:ph type="subTitle" idx="1"/>
          </p:nvPr>
        </p:nvSpPr>
        <p:spPr>
          <a:xfrm>
            <a:off x="838200" y="3902075"/>
            <a:ext cx="5395912" cy="1655762"/>
          </a:xfrm>
        </p:spPr>
        <p:txBody>
          <a:bodyPr vert="horz" lIns="91440" tIns="45720" rIns="91440" bIns="45720" rtlCol="0">
            <a:normAutofit/>
          </a:bodyPr>
          <a:lstStyle/>
          <a:p>
            <a:pPr algn="l" defTabSz="914400"/>
            <a:r>
              <a:rPr lang="en-US" sz="2000" kern="1200" dirty="0">
                <a:solidFill>
                  <a:schemeClr val="bg1"/>
                </a:solidFill>
                <a:latin typeface="+mn-lt"/>
                <a:ea typeface="+mn-ea"/>
                <a:cs typeface="+mn-cs"/>
              </a:rPr>
              <a:t>Presented by:</a:t>
            </a:r>
          </a:p>
          <a:p>
            <a:pPr algn="l" defTabSz="914400"/>
            <a:r>
              <a:rPr lang="en-US" sz="2000" b="1" kern="1200" dirty="0">
                <a:solidFill>
                  <a:schemeClr val="bg1"/>
                </a:solidFill>
                <a:latin typeface="+mn-lt"/>
                <a:ea typeface="+mn-ea"/>
                <a:cs typeface="+mn-cs"/>
              </a:rPr>
              <a:t>William C. Gonzalez, MPA, MCP, AEM, PMC</a:t>
            </a:r>
          </a:p>
          <a:p>
            <a:pPr algn="l" defTabSz="914400"/>
            <a:r>
              <a:rPr lang="en-US" sz="2000" kern="1200" dirty="0">
                <a:solidFill>
                  <a:schemeClr val="bg1"/>
                </a:solidFill>
                <a:latin typeface="+mn-lt"/>
                <a:ea typeface="+mn-ea"/>
                <a:cs typeface="+mn-cs"/>
              </a:rPr>
              <a:t>President | Chief Operations Officer | Principle </a:t>
            </a:r>
          </a:p>
        </p:txBody>
      </p:sp>
      <p:cxnSp>
        <p:nvCxnSpPr>
          <p:cNvPr id="20" name="Straight Connector 19">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Date Placeholder 8">
            <a:extLst>
              <a:ext uri="{FF2B5EF4-FFF2-40B4-BE49-F238E27FC236}">
                <a16:creationId xmlns:a16="http://schemas.microsoft.com/office/drawing/2014/main" id="{AC42E5EF-2021-D13A-7951-72E16F906EA3}"/>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defTabSz="914400">
              <a:spcAft>
                <a:spcPts val="600"/>
              </a:spcAft>
            </a:pPr>
            <a:fld id="{10DECB0B-4B61-4A2E-8F3E-BCFABBE905B6}" type="datetime1">
              <a:rPr lang="en-US">
                <a:solidFill>
                  <a:schemeClr val="bg1">
                    <a:lumMod val="50000"/>
                  </a:schemeClr>
                </a:solidFill>
              </a:rPr>
              <a:pPr defTabSz="914400">
                <a:spcAft>
                  <a:spcPts val="600"/>
                </a:spcAft>
              </a:pPr>
              <a:t>7/10/2023</a:t>
            </a:fld>
            <a:endParaRPr lang="en-US" dirty="0">
              <a:solidFill>
                <a:schemeClr val="bg1">
                  <a:lumMod val="50000"/>
                </a:schemeClr>
              </a:solidFill>
            </a:endParaRPr>
          </a:p>
        </p:txBody>
      </p:sp>
      <p:sp>
        <p:nvSpPr>
          <p:cNvPr id="10" name="Footer Placeholder 9">
            <a:extLst>
              <a:ext uri="{FF2B5EF4-FFF2-40B4-BE49-F238E27FC236}">
                <a16:creationId xmlns:a16="http://schemas.microsoft.com/office/drawing/2014/main" id="{A4CD32D0-8306-B58D-3703-C453DD3A60AD}"/>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914400">
              <a:lnSpc>
                <a:spcPct val="90000"/>
              </a:lnSpc>
              <a:spcAft>
                <a:spcPts val="600"/>
              </a:spcAft>
            </a:pPr>
            <a:endParaRPr lang="en-US" sz="400" b="0" i="0" kern="1200" dirty="0">
              <a:solidFill>
                <a:schemeClr val="bg1">
                  <a:lumMod val="50000"/>
                </a:schemeClr>
              </a:solidFill>
              <a:effectLst/>
              <a:latin typeface="+mn-lt"/>
              <a:ea typeface="+mn-ea"/>
              <a:cs typeface="+mn-cs"/>
            </a:endParaRPr>
          </a:p>
          <a:p>
            <a:pPr defTabSz="914400">
              <a:lnSpc>
                <a:spcPct val="90000"/>
              </a:lnSpc>
              <a:spcAft>
                <a:spcPts val="600"/>
              </a:spcAft>
            </a:pPr>
            <a:r>
              <a:rPr lang="en-US" sz="400" b="0" i="0" kern="1200" dirty="0">
                <a:solidFill>
                  <a:schemeClr val="bg1">
                    <a:lumMod val="50000"/>
                  </a:schemeClr>
                </a:solidFill>
                <a:effectLst/>
                <a:latin typeface="+mn-lt"/>
                <a:ea typeface="+mn-ea"/>
                <a:cs typeface="+mn-cs"/>
              </a:rPr>
              <a:t>W.G. Preparedness Solutions </a:t>
            </a:r>
          </a:p>
          <a:p>
            <a:pPr defTabSz="914400">
              <a:lnSpc>
                <a:spcPct val="90000"/>
              </a:lnSpc>
              <a:spcAft>
                <a:spcPts val="600"/>
              </a:spcAft>
            </a:pPr>
            <a:endParaRPr lang="en-US" sz="400" b="0" i="0" kern="1200" dirty="0">
              <a:solidFill>
                <a:schemeClr val="bg1">
                  <a:lumMod val="50000"/>
                </a:schemeClr>
              </a:solidFill>
              <a:effectLst/>
              <a:latin typeface="+mn-lt"/>
              <a:ea typeface="+mn-ea"/>
              <a:cs typeface="+mn-cs"/>
            </a:endParaRPr>
          </a:p>
        </p:txBody>
      </p:sp>
      <p:sp>
        <p:nvSpPr>
          <p:cNvPr id="11" name="Slide Number Placeholder 10">
            <a:extLst>
              <a:ext uri="{FF2B5EF4-FFF2-40B4-BE49-F238E27FC236}">
                <a16:creationId xmlns:a16="http://schemas.microsoft.com/office/drawing/2014/main" id="{8CB6B11A-A2C3-7892-B05C-DF1A85852C8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2DBD0EAB-87F8-45FE-A167-73CF422A9299}" type="slidenum">
              <a:rPr lang="en-US">
                <a:solidFill>
                  <a:srgbClr val="FFFFFF"/>
                </a:solidFill>
              </a:rPr>
              <a:pPr defTabSz="914400">
                <a:spcAft>
                  <a:spcPts val="600"/>
                </a:spcAft>
              </a:pPr>
              <a:t>2</a:t>
            </a:fld>
            <a:endParaRPr lang="en-US" dirty="0">
              <a:solidFill>
                <a:srgbClr val="FFFFFF"/>
              </a:solidFill>
            </a:endParaRPr>
          </a:p>
        </p:txBody>
      </p:sp>
    </p:spTree>
    <p:extLst>
      <p:ext uri="{BB962C8B-B14F-4D97-AF65-F5344CB8AC3E}">
        <p14:creationId xmlns:p14="http://schemas.microsoft.com/office/powerpoint/2010/main" val="4146523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1885156" y="927496"/>
            <a:ext cx="8421688" cy="1325563"/>
          </a:xfrm>
        </p:spPr>
        <p:txBody>
          <a:bodyPr/>
          <a:lstStyle/>
          <a:p>
            <a:r>
              <a:rPr lang="en-US" dirty="0">
                <a:latin typeface="Amasis MT Pro Black" panose="02040A04050005020304" pitchFamily="18" charset="0"/>
              </a:rPr>
              <a:t>HVA BIA (Year) AGENDA</a:t>
            </a:r>
          </a:p>
        </p:txBody>
      </p:sp>
      <p:sp>
        <p:nvSpPr>
          <p:cNvPr id="3" name="Text Placeholder 2">
            <a:extLst>
              <a:ext uri="{FF2B5EF4-FFF2-40B4-BE49-F238E27FC236}">
                <a16:creationId xmlns:a16="http://schemas.microsoft.com/office/drawing/2014/main" id="{9D5232F9-FD00-464A-9F17-619C91AEF8F3}"/>
              </a:ext>
            </a:extLst>
          </p:cNvPr>
          <p:cNvSpPr>
            <a:spLocks noGrp="1"/>
          </p:cNvSpPr>
          <p:nvPr>
            <p:ph type="body" idx="1"/>
          </p:nvPr>
        </p:nvSpPr>
        <p:spPr>
          <a:xfrm>
            <a:off x="1243104" y="2897981"/>
            <a:ext cx="2882475" cy="823912"/>
          </a:xfrm>
        </p:spPr>
        <p:txBody>
          <a:bodyPr/>
          <a:lstStyle/>
          <a:p>
            <a:pPr algn="ctr"/>
            <a:r>
              <a:rPr lang="en-US" b="1" dirty="0"/>
              <a:t>HVA/BIA Scope &amp; Purpose</a:t>
            </a:r>
          </a:p>
        </p:txBody>
      </p:sp>
      <p:pic>
        <p:nvPicPr>
          <p:cNvPr id="13" name="Content Placeholder 12" descr="People attending a meeting">
            <a:extLst>
              <a:ext uri="{FF2B5EF4-FFF2-40B4-BE49-F238E27FC236}">
                <a16:creationId xmlns:a16="http://schemas.microsoft.com/office/drawing/2014/main" id="{5662D9E2-653E-675D-1B0D-BB70880CBD2C}"/>
              </a:ext>
            </a:extLst>
          </p:cNvPr>
          <p:cNvPicPr>
            <a:picLocks noGrp="1" noChangeAspect="1"/>
          </p:cNvPicPr>
          <p:nvPr>
            <p:ph sz="half" idx="2"/>
          </p:nvPr>
        </p:nvPicPr>
        <p:blipFill>
          <a:blip r:embed="rId2"/>
          <a:srcRect/>
          <a:stretch/>
        </p:blipFill>
        <p:spPr>
          <a:xfrm>
            <a:off x="1243012" y="3872177"/>
            <a:ext cx="2882900" cy="1921933"/>
          </a:xfrm>
        </p:spPr>
      </p:pic>
      <p:sp>
        <p:nvSpPr>
          <p:cNvPr id="8" name="Text Placeholder 7">
            <a:extLst>
              <a:ext uri="{FF2B5EF4-FFF2-40B4-BE49-F238E27FC236}">
                <a16:creationId xmlns:a16="http://schemas.microsoft.com/office/drawing/2014/main" id="{301189EB-C3EE-BF98-663C-76E9DF478DFC}"/>
              </a:ext>
            </a:extLst>
          </p:cNvPr>
          <p:cNvSpPr>
            <a:spLocks noGrp="1"/>
          </p:cNvSpPr>
          <p:nvPr>
            <p:ph type="body" sz="quarter" idx="3"/>
          </p:nvPr>
        </p:nvSpPr>
        <p:spPr>
          <a:xfrm>
            <a:off x="4647129" y="2897981"/>
            <a:ext cx="2896671" cy="823912"/>
          </a:xfrm>
        </p:spPr>
        <p:txBody>
          <a:bodyPr/>
          <a:lstStyle/>
          <a:p>
            <a:pPr algn="ctr"/>
            <a:r>
              <a:rPr lang="en-US" b="1" dirty="0"/>
              <a:t>Data Collection &amp; Methodology </a:t>
            </a:r>
          </a:p>
        </p:txBody>
      </p:sp>
      <p:pic>
        <p:nvPicPr>
          <p:cNvPr id="17" name="Content Placeholder 16" descr="Chees game">
            <a:extLst>
              <a:ext uri="{FF2B5EF4-FFF2-40B4-BE49-F238E27FC236}">
                <a16:creationId xmlns:a16="http://schemas.microsoft.com/office/drawing/2014/main" id="{2D33A879-973E-3FD0-E64D-DA6FFAC30B1E}"/>
              </a:ext>
            </a:extLst>
          </p:cNvPr>
          <p:cNvPicPr>
            <a:picLocks noGrp="1" noChangeAspect="1"/>
          </p:cNvPicPr>
          <p:nvPr>
            <p:ph sz="quarter" idx="4"/>
          </p:nvPr>
        </p:nvPicPr>
        <p:blipFill>
          <a:blip r:embed="rId3"/>
          <a:stretch>
            <a:fillRect/>
          </a:stretch>
        </p:blipFill>
        <p:spPr>
          <a:xfrm>
            <a:off x="4648200" y="3867473"/>
            <a:ext cx="2895600" cy="1931342"/>
          </a:xfrm>
        </p:spPr>
      </p:pic>
      <p:sp>
        <p:nvSpPr>
          <p:cNvPr id="10" name="Text Placeholder 9">
            <a:extLst>
              <a:ext uri="{FF2B5EF4-FFF2-40B4-BE49-F238E27FC236}">
                <a16:creationId xmlns:a16="http://schemas.microsoft.com/office/drawing/2014/main" id="{501AB42D-7258-A203-A52F-B57E58D8172A}"/>
              </a:ext>
            </a:extLst>
          </p:cNvPr>
          <p:cNvSpPr>
            <a:spLocks noGrp="1"/>
          </p:cNvSpPr>
          <p:nvPr>
            <p:ph type="body" idx="13"/>
          </p:nvPr>
        </p:nvSpPr>
        <p:spPr>
          <a:xfrm>
            <a:off x="8065349" y="2897981"/>
            <a:ext cx="2882475" cy="823912"/>
          </a:xfrm>
        </p:spPr>
        <p:txBody>
          <a:bodyPr/>
          <a:lstStyle/>
          <a:p>
            <a:pPr algn="ctr"/>
            <a:r>
              <a:rPr lang="en-US" b="1" dirty="0"/>
              <a:t>(Current Year) HVA BIA Review</a:t>
            </a:r>
          </a:p>
        </p:txBody>
      </p:sp>
      <p:pic>
        <p:nvPicPr>
          <p:cNvPr id="15" name="Content Placeholder 14" descr="Woman looking up at climbing wall">
            <a:extLst>
              <a:ext uri="{FF2B5EF4-FFF2-40B4-BE49-F238E27FC236}">
                <a16:creationId xmlns:a16="http://schemas.microsoft.com/office/drawing/2014/main" id="{ED1EE6FA-6F72-3104-F2DF-CB7DDAB292C9}"/>
              </a:ext>
            </a:extLst>
          </p:cNvPr>
          <p:cNvPicPr>
            <a:picLocks noGrp="1" noChangeAspect="1"/>
          </p:cNvPicPr>
          <p:nvPr>
            <p:ph sz="half" idx="14"/>
          </p:nvPr>
        </p:nvPicPr>
        <p:blipFill>
          <a:blip r:embed="rId4"/>
          <a:srcRect/>
          <a:stretch/>
        </p:blipFill>
        <p:spPr>
          <a:xfrm>
            <a:off x="8066088" y="3940596"/>
            <a:ext cx="2882900" cy="1785096"/>
          </a:xfrm>
        </p:spPr>
      </p:pic>
      <p:sp>
        <p:nvSpPr>
          <p:cNvPr id="4" name="Date Placeholder 3">
            <a:extLst>
              <a:ext uri="{FF2B5EF4-FFF2-40B4-BE49-F238E27FC236}">
                <a16:creationId xmlns:a16="http://schemas.microsoft.com/office/drawing/2014/main" id="{70E12647-CCB2-45E2-A9CB-A868F490497E}"/>
              </a:ext>
            </a:extLst>
          </p:cNvPr>
          <p:cNvSpPr>
            <a:spLocks noGrp="1"/>
          </p:cNvSpPr>
          <p:nvPr>
            <p:ph type="dt" sz="half" idx="10"/>
          </p:nvPr>
        </p:nvSpPr>
        <p:spPr/>
        <p:txBody>
          <a:bodyPr/>
          <a:lstStyle/>
          <a:p>
            <a:r>
              <a:rPr lang="en-US" dirty="0"/>
              <a:t>2023</a:t>
            </a:r>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p:txBody>
          <a:bodyPr/>
          <a:lstStyle/>
          <a:p>
            <a:fld id="{A49DFD55-3C28-40EF-9E31-A92D2E4017FF}" type="slidenum">
              <a:rPr lang="en-US" smtClean="0"/>
              <a:pPr/>
              <a:t>3</a:t>
            </a:fld>
            <a:endParaRPr lang="en-US" dirty="0"/>
          </a:p>
        </p:txBody>
      </p:sp>
    </p:spTree>
    <p:extLst>
      <p:ext uri="{BB962C8B-B14F-4D97-AF65-F5344CB8AC3E}">
        <p14:creationId xmlns:p14="http://schemas.microsoft.com/office/powerpoint/2010/main" val="35715163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641BC-9612-05B2-EFBB-0C30F9BE06EA}"/>
              </a:ext>
            </a:extLst>
          </p:cNvPr>
          <p:cNvSpPr>
            <a:spLocks noGrp="1"/>
          </p:cNvSpPr>
          <p:nvPr>
            <p:ph type="title"/>
          </p:nvPr>
        </p:nvSpPr>
        <p:spPr/>
        <p:txBody>
          <a:bodyPr/>
          <a:lstStyle/>
          <a:p>
            <a:r>
              <a:rPr lang="en-US" b="1" dirty="0"/>
              <a:t>HVA BIA AGENDA</a:t>
            </a:r>
          </a:p>
        </p:txBody>
      </p:sp>
      <p:sp>
        <p:nvSpPr>
          <p:cNvPr id="3" name="Content Placeholder 2">
            <a:extLst>
              <a:ext uri="{FF2B5EF4-FFF2-40B4-BE49-F238E27FC236}">
                <a16:creationId xmlns:a16="http://schemas.microsoft.com/office/drawing/2014/main" id="{3E8B4E42-A405-A513-BD4E-764EF982C34A}"/>
              </a:ext>
            </a:extLst>
          </p:cNvPr>
          <p:cNvSpPr>
            <a:spLocks noGrp="1"/>
          </p:cNvSpPr>
          <p:nvPr>
            <p:ph idx="1"/>
          </p:nvPr>
        </p:nvSpPr>
        <p:spPr/>
        <p:txBody>
          <a:bodyPr/>
          <a:lstStyle/>
          <a:p>
            <a:endParaRPr lang="en-US" dirty="0"/>
          </a:p>
        </p:txBody>
      </p:sp>
      <p:sp>
        <p:nvSpPr>
          <p:cNvPr id="4" name="Text Placeholder 3">
            <a:extLst>
              <a:ext uri="{FF2B5EF4-FFF2-40B4-BE49-F238E27FC236}">
                <a16:creationId xmlns:a16="http://schemas.microsoft.com/office/drawing/2014/main" id="{B5BFB00A-0998-A89A-7E32-E34735F23EAF}"/>
              </a:ext>
            </a:extLst>
          </p:cNvPr>
          <p:cNvSpPr>
            <a:spLocks noGrp="1"/>
          </p:cNvSpPr>
          <p:nvPr>
            <p:ph type="body" sz="half" idx="2"/>
          </p:nvPr>
        </p:nvSpPr>
        <p:spPr/>
        <p:txBody>
          <a:bodyPr>
            <a:normAutofit/>
          </a:bodyPr>
          <a:lstStyle/>
          <a:p>
            <a:pPr marL="285750" indent="-285750">
              <a:buFont typeface="Courier New" panose="02070309020205020404" pitchFamily="49" charset="0"/>
              <a:buChar char="o"/>
            </a:pPr>
            <a:r>
              <a:rPr lang="en-US" sz="2400" dirty="0"/>
              <a:t>Analysis of Statistical Risk </a:t>
            </a:r>
          </a:p>
          <a:p>
            <a:pPr marL="285750" indent="-285750">
              <a:buFont typeface="Courier New" panose="02070309020205020404" pitchFamily="49" charset="0"/>
              <a:buChar char="o"/>
            </a:pPr>
            <a:r>
              <a:rPr lang="en-US" sz="2400" dirty="0"/>
              <a:t>Analysis of Observed Risk</a:t>
            </a:r>
          </a:p>
          <a:p>
            <a:pPr marL="285750" indent="-285750">
              <a:buFont typeface="Courier New" panose="02070309020205020404" pitchFamily="49" charset="0"/>
              <a:buChar char="o"/>
            </a:pPr>
            <a:r>
              <a:rPr lang="en-US" sz="2400" dirty="0"/>
              <a:t>Analysis of Assumed Risk (Premise Risk)</a:t>
            </a:r>
          </a:p>
          <a:p>
            <a:pPr marL="285750" indent="-285750">
              <a:buFont typeface="Courier New" panose="02070309020205020404" pitchFamily="49" charset="0"/>
              <a:buChar char="o"/>
            </a:pPr>
            <a:r>
              <a:rPr lang="en-US" sz="2400" dirty="0"/>
              <a:t>Mitigation Strategies </a:t>
            </a:r>
          </a:p>
          <a:p>
            <a:pPr marL="285750" indent="-285750">
              <a:buFont typeface="Courier New" panose="02070309020205020404" pitchFamily="49" charset="0"/>
              <a:buChar char="o"/>
            </a:pPr>
            <a:r>
              <a:rPr lang="en-US" sz="2400" dirty="0"/>
              <a:t>Follow-up Items</a:t>
            </a:r>
          </a:p>
          <a:p>
            <a:pPr marL="285750" indent="-285750">
              <a:buFont typeface="Courier New" panose="02070309020205020404" pitchFamily="49" charset="0"/>
              <a:buChar char="o"/>
            </a:pPr>
            <a:r>
              <a:rPr lang="en-US" sz="2400" dirty="0"/>
              <a:t>Committee Discussion</a:t>
            </a:r>
          </a:p>
          <a:p>
            <a:pPr marL="285750" indent="-285750">
              <a:buFont typeface="Courier New" panose="02070309020205020404" pitchFamily="49" charset="0"/>
              <a:buChar char="o"/>
            </a:pPr>
            <a:r>
              <a:rPr lang="en-US" sz="2400" dirty="0"/>
              <a:t>Next Steps</a:t>
            </a:r>
          </a:p>
        </p:txBody>
      </p:sp>
      <p:sp>
        <p:nvSpPr>
          <p:cNvPr id="5" name="Date Placeholder 4">
            <a:extLst>
              <a:ext uri="{FF2B5EF4-FFF2-40B4-BE49-F238E27FC236}">
                <a16:creationId xmlns:a16="http://schemas.microsoft.com/office/drawing/2014/main" id="{CD0E609B-A220-BC15-5A4A-8BD554E2ACFA}"/>
              </a:ext>
            </a:extLst>
          </p:cNvPr>
          <p:cNvSpPr>
            <a:spLocks noGrp="1"/>
          </p:cNvSpPr>
          <p:nvPr>
            <p:ph type="dt" sz="half" idx="10"/>
          </p:nvPr>
        </p:nvSpPr>
        <p:spPr/>
        <p:txBody>
          <a:bodyPr/>
          <a:lstStyle/>
          <a:p>
            <a:fld id="{E4EF7B55-86F4-4979-A115-208A420EE1FB}" type="datetime1">
              <a:rPr lang="en-US" smtClean="0"/>
              <a:t>7/10/2023</a:t>
            </a:fld>
            <a:endParaRPr lang="en-US" dirty="0"/>
          </a:p>
        </p:txBody>
      </p:sp>
      <p:sp>
        <p:nvSpPr>
          <p:cNvPr id="6" name="Footer Placeholder 5">
            <a:extLst>
              <a:ext uri="{FF2B5EF4-FFF2-40B4-BE49-F238E27FC236}">
                <a16:creationId xmlns:a16="http://schemas.microsoft.com/office/drawing/2014/main" id="{BC7D9950-8FB0-2959-B63A-D986687815A0}"/>
              </a:ext>
            </a:extLst>
          </p:cNvPr>
          <p:cNvSpPr>
            <a:spLocks noGrp="1"/>
          </p:cNvSpPr>
          <p:nvPr>
            <p:ph type="ftr" sz="quarter" idx="11"/>
          </p:nvPr>
        </p:nvSpPr>
        <p:spPr/>
        <p:txBody>
          <a:bodyPr/>
          <a:lstStyle/>
          <a:p>
            <a:r>
              <a:rPr lang="en-US" dirty="0"/>
              <a:t> W.G. Preparedness Solutions  </a:t>
            </a:r>
          </a:p>
        </p:txBody>
      </p:sp>
      <p:sp>
        <p:nvSpPr>
          <p:cNvPr id="7" name="Slide Number Placeholder 6">
            <a:extLst>
              <a:ext uri="{FF2B5EF4-FFF2-40B4-BE49-F238E27FC236}">
                <a16:creationId xmlns:a16="http://schemas.microsoft.com/office/drawing/2014/main" id="{5D765972-5037-55C4-43F4-A2F5985DDD1F}"/>
              </a:ext>
            </a:extLst>
          </p:cNvPr>
          <p:cNvSpPr>
            <a:spLocks noGrp="1"/>
          </p:cNvSpPr>
          <p:nvPr>
            <p:ph type="sldNum" sz="quarter" idx="12"/>
          </p:nvPr>
        </p:nvSpPr>
        <p:spPr/>
        <p:txBody>
          <a:bodyPr/>
          <a:lstStyle/>
          <a:p>
            <a:fld id="{94FEDC1D-6CEC-4ADC-BAB8-376FA99C04E0}" type="slidenum">
              <a:rPr lang="en-US" smtClean="0"/>
              <a:t>4</a:t>
            </a:fld>
            <a:endParaRPr lang="en-US" dirty="0"/>
          </a:p>
        </p:txBody>
      </p:sp>
    </p:spTree>
    <p:extLst>
      <p:ext uri="{BB962C8B-B14F-4D97-AF65-F5344CB8AC3E}">
        <p14:creationId xmlns:p14="http://schemas.microsoft.com/office/powerpoint/2010/main" val="1548418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3C2C9E-92F9-DADD-9792-454C4EDA1E41}"/>
              </a:ext>
            </a:extLst>
          </p:cNvPr>
          <p:cNvSpPr>
            <a:spLocks noGrp="1"/>
          </p:cNvSpPr>
          <p:nvPr>
            <p:ph type="title"/>
          </p:nvPr>
        </p:nvSpPr>
        <p:spPr>
          <a:xfrm>
            <a:off x="466722" y="586855"/>
            <a:ext cx="3201366" cy="3387497"/>
          </a:xfrm>
        </p:spPr>
        <p:txBody>
          <a:bodyPr anchor="b">
            <a:normAutofit/>
          </a:bodyPr>
          <a:lstStyle/>
          <a:p>
            <a:pPr algn="r"/>
            <a:r>
              <a:rPr lang="en-US" sz="4000" b="1">
                <a:solidFill>
                  <a:srgbClr val="FFFFFF"/>
                </a:solidFill>
              </a:rPr>
              <a:t>Scope and Purpose</a:t>
            </a:r>
          </a:p>
        </p:txBody>
      </p:sp>
      <p:sp>
        <p:nvSpPr>
          <p:cNvPr id="3" name="Content Placeholder 2">
            <a:extLst>
              <a:ext uri="{FF2B5EF4-FFF2-40B4-BE49-F238E27FC236}">
                <a16:creationId xmlns:a16="http://schemas.microsoft.com/office/drawing/2014/main" id="{97951EF4-4B94-2658-E73F-F4025A33DC41}"/>
              </a:ext>
            </a:extLst>
          </p:cNvPr>
          <p:cNvSpPr>
            <a:spLocks noGrp="1"/>
          </p:cNvSpPr>
          <p:nvPr>
            <p:ph idx="1"/>
          </p:nvPr>
        </p:nvSpPr>
        <p:spPr>
          <a:xfrm>
            <a:off x="4810259" y="649480"/>
            <a:ext cx="6555347" cy="5546047"/>
          </a:xfrm>
        </p:spPr>
        <p:txBody>
          <a:bodyPr anchor="ctr">
            <a:normAutofit/>
          </a:bodyPr>
          <a:lstStyle/>
          <a:p>
            <a:r>
              <a:rPr lang="en-US" sz="2000"/>
              <a:t>In Accordance with the Joint Commission</a:t>
            </a:r>
          </a:p>
          <a:p>
            <a:pPr marL="0" indent="0">
              <a:buNone/>
            </a:pPr>
            <a:endParaRPr lang="en-US" sz="2000"/>
          </a:p>
          <a:p>
            <a:r>
              <a:rPr lang="en-US" sz="2000" b="1"/>
              <a:t>EM 11.01.01 : The organization conducts a hazard vulnerability analysis using an all-hazards approach. </a:t>
            </a:r>
          </a:p>
          <a:p>
            <a:pPr marL="0" indent="0">
              <a:buNone/>
            </a:pPr>
            <a:endParaRPr lang="en-US" sz="2000" b="1"/>
          </a:p>
          <a:p>
            <a:pPr marL="0" indent="0">
              <a:buNone/>
            </a:pPr>
            <a:r>
              <a:rPr lang="en-US" sz="2000"/>
              <a:t>Rationale: Organizations should continually evaluate their known risks and prioritize them to understand their vulnerabilities and prepare to respond to emergencies. The risk assessment includes an evaluation of the natural hazards, human-caused hazards, technological hazards, hazardous materials, and emerging infectious diseases that could impose a significant risk to a health care organization and its off-site locations. The risks are prioritized to determine which of the hazards present the highest likelihood of occurring and the impacts those hazards will have on the operating status of the organization and its ability to provide services.</a:t>
            </a:r>
          </a:p>
          <a:p>
            <a:endParaRPr lang="en-US" sz="2000"/>
          </a:p>
        </p:txBody>
      </p:sp>
      <p:sp>
        <p:nvSpPr>
          <p:cNvPr id="4" name="Date Placeholder 3">
            <a:extLst>
              <a:ext uri="{FF2B5EF4-FFF2-40B4-BE49-F238E27FC236}">
                <a16:creationId xmlns:a16="http://schemas.microsoft.com/office/drawing/2014/main" id="{764870C9-4AE8-DEC1-BB8F-40069E579DB2}"/>
              </a:ext>
            </a:extLst>
          </p:cNvPr>
          <p:cNvSpPr>
            <a:spLocks noGrp="1"/>
          </p:cNvSpPr>
          <p:nvPr>
            <p:ph type="dt" sz="half" idx="10"/>
          </p:nvPr>
        </p:nvSpPr>
        <p:spPr>
          <a:xfrm>
            <a:off x="8970264" y="6455664"/>
            <a:ext cx="2743200" cy="365125"/>
          </a:xfrm>
        </p:spPr>
        <p:txBody>
          <a:bodyPr>
            <a:normAutofit/>
          </a:bodyPr>
          <a:lstStyle/>
          <a:p>
            <a:pPr algn="r">
              <a:spcAft>
                <a:spcPts val="600"/>
              </a:spcAft>
            </a:pPr>
            <a:fld id="{5E352EC1-17D6-429D-91E4-D2C41938E46D}" type="datetime1">
              <a:rPr lang="en-US" sz="1100">
                <a:solidFill>
                  <a:schemeClr val="tx1">
                    <a:lumMod val="50000"/>
                    <a:lumOff val="50000"/>
                  </a:schemeClr>
                </a:solidFill>
              </a:rPr>
              <a:pPr algn="r">
                <a:spcAft>
                  <a:spcPts val="600"/>
                </a:spcAft>
              </a:pPr>
              <a:t>7/10/2023</a:t>
            </a:fld>
            <a:endParaRPr lang="en-US" sz="1100">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id="{7B480FAD-F149-26DA-A2CE-996172C7AB65}"/>
              </a:ext>
            </a:extLst>
          </p:cNvPr>
          <p:cNvSpPr>
            <a:spLocks noGrp="1"/>
          </p:cNvSpPr>
          <p:nvPr>
            <p:ph type="sldNum" sz="quarter" idx="12"/>
          </p:nvPr>
        </p:nvSpPr>
        <p:spPr>
          <a:xfrm>
            <a:off x="11704320" y="6455664"/>
            <a:ext cx="448056" cy="365125"/>
          </a:xfrm>
        </p:spPr>
        <p:txBody>
          <a:bodyPr>
            <a:normAutofit/>
          </a:bodyPr>
          <a:lstStyle/>
          <a:p>
            <a:pPr>
              <a:spcAft>
                <a:spcPts val="600"/>
              </a:spcAft>
            </a:pPr>
            <a:fld id="{94FEDC1D-6CEC-4ADC-BAB8-376FA99C04E0}" type="slidenum">
              <a:rPr lang="en-US" sz="1100">
                <a:solidFill>
                  <a:schemeClr val="tx1">
                    <a:lumMod val="50000"/>
                    <a:lumOff val="50000"/>
                  </a:schemeClr>
                </a:solidFill>
              </a:rPr>
              <a:pPr>
                <a:spcAft>
                  <a:spcPts val="600"/>
                </a:spcAft>
              </a:pPr>
              <a:t>5</a:t>
            </a:fld>
            <a:endParaRPr lang="en-US" sz="1100">
              <a:solidFill>
                <a:schemeClr val="tx1">
                  <a:lumMod val="50000"/>
                  <a:lumOff val="50000"/>
                </a:schemeClr>
              </a:solidFill>
            </a:endParaRPr>
          </a:p>
        </p:txBody>
      </p:sp>
    </p:spTree>
    <p:extLst>
      <p:ext uri="{BB962C8B-B14F-4D97-AF65-F5344CB8AC3E}">
        <p14:creationId xmlns:p14="http://schemas.microsoft.com/office/powerpoint/2010/main" val="2310964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black text on a white background&#10;&#10;Description automatically generated">
            <a:extLst>
              <a:ext uri="{FF2B5EF4-FFF2-40B4-BE49-F238E27FC236}">
                <a16:creationId xmlns:a16="http://schemas.microsoft.com/office/drawing/2014/main" id="{A67E7728-E295-F85C-178F-1509933BF8D4}"/>
              </a:ext>
            </a:extLst>
          </p:cNvPr>
          <p:cNvPicPr>
            <a:picLocks noChangeAspect="1"/>
          </p:cNvPicPr>
          <p:nvPr/>
        </p:nvPicPr>
        <p:blipFill>
          <a:blip r:embed="rId2"/>
          <a:stretch>
            <a:fillRect/>
          </a:stretch>
        </p:blipFill>
        <p:spPr>
          <a:xfrm>
            <a:off x="391602" y="2539417"/>
            <a:ext cx="4365438" cy="1491258"/>
          </a:xfrm>
          <a:prstGeom prst="rect">
            <a:avLst/>
          </a:prstGeom>
        </p:spPr>
      </p:pic>
      <p:cxnSp>
        <p:nvCxnSpPr>
          <p:cNvPr id="12" name="Straight Connector 11">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8738"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F36E9F5C-4453-C092-AB74-D7788537E9AB}"/>
                  </a:ext>
                </a:extLst>
              </p:cNvPr>
              <p:cNvSpPr txBox="1"/>
              <p:nvPr/>
            </p:nvSpPr>
            <p:spPr>
              <a:xfrm>
                <a:off x="4757040" y="1888736"/>
                <a:ext cx="6596760" cy="4283879"/>
              </a:xfrm>
              <a:prstGeom prst="rect">
                <a:avLst/>
              </a:prstGeom>
            </p:spPr>
            <p:txBody>
              <a:bodyPr vert="horz" lIns="91440" tIns="45720" rIns="91440" bIns="45720" rtlCol="0">
                <a:noAutofit/>
              </a:bodyPr>
              <a:lstStyle/>
              <a:p>
                <a:pPr indent="-228600" defTabSz="914400">
                  <a:lnSpc>
                    <a:spcPct val="90000"/>
                  </a:lnSpc>
                  <a:spcAft>
                    <a:spcPts val="600"/>
                  </a:spcAft>
                  <a:buFont typeface="Arial" panose="020B0604020202020204" pitchFamily="34" charset="0"/>
                  <a:buChar char="•"/>
                </a:pPr>
                <a:r>
                  <a:rPr lang="en-US" sz="2000" dirty="0"/>
                  <a:t>Probability Definition based on </a:t>
                </a:r>
                <a:r>
                  <a:rPr lang="en-US" sz="2000" u="sng" dirty="0"/>
                  <a:t>Poisson Distribution </a:t>
                </a:r>
                <a:r>
                  <a:rPr lang="en-US" sz="2000" dirty="0"/>
                  <a:t>results.</a:t>
                </a:r>
              </a:p>
              <a:p>
                <a:pPr lvl="1" indent="-228600" defTabSz="914400">
                  <a:lnSpc>
                    <a:spcPct val="90000"/>
                  </a:lnSpc>
                  <a:spcAft>
                    <a:spcPts val="600"/>
                  </a:spcAft>
                  <a:buFont typeface="Arial" panose="020B0604020202020204" pitchFamily="34" charset="0"/>
                  <a:buChar char="•"/>
                </a:pPr>
                <a:r>
                  <a:rPr lang="en-US" sz="2000" b="1" dirty="0"/>
                  <a:t>5</a:t>
                </a:r>
                <a:r>
                  <a:rPr lang="en-US" sz="2000" dirty="0"/>
                  <a:t> = 0.001 &lt; P(</a:t>
                </a:r>
                <a14:m>
                  <m:oMath xmlns:m="http://schemas.openxmlformats.org/officeDocument/2006/math">
                    <m:r>
                      <a:rPr lang="en-US" sz="2000" b="0" i="1" smtClean="0">
                        <a:latin typeface="Cambria Math" panose="02040503050406030204" pitchFamily="18" charset="0"/>
                      </a:rPr>
                      <m:t>𝑟</m:t>
                    </m:r>
                  </m:oMath>
                </a14:m>
                <a:r>
                  <a:rPr lang="en-US" sz="2000" dirty="0"/>
                  <a:t>) &lt; 0.2</a:t>
                </a:r>
              </a:p>
              <a:p>
                <a:pPr lvl="1" indent="-228600" defTabSz="914400">
                  <a:lnSpc>
                    <a:spcPct val="90000"/>
                  </a:lnSpc>
                  <a:spcAft>
                    <a:spcPts val="600"/>
                  </a:spcAft>
                  <a:buFont typeface="Arial" panose="020B0604020202020204" pitchFamily="34" charset="0"/>
                  <a:buChar char="•"/>
                </a:pPr>
                <a:r>
                  <a:rPr lang="en-US" sz="2000" b="1" dirty="0"/>
                  <a:t>4</a:t>
                </a:r>
                <a:r>
                  <a:rPr lang="en-US" sz="2000" dirty="0"/>
                  <a:t> = 0.21 &lt; P(</a:t>
                </a:r>
                <a14:m>
                  <m:oMath xmlns:m="http://schemas.openxmlformats.org/officeDocument/2006/math">
                    <m:r>
                      <a:rPr lang="en-US" sz="2000" b="0" i="1" smtClean="0">
                        <a:latin typeface="Cambria Math" panose="02040503050406030204" pitchFamily="18" charset="0"/>
                      </a:rPr>
                      <m:t>𝑟</m:t>
                    </m:r>
                  </m:oMath>
                </a14:m>
                <a:r>
                  <a:rPr lang="en-US" sz="2000" dirty="0"/>
                  <a:t>) &lt; 0.4</a:t>
                </a:r>
              </a:p>
              <a:p>
                <a:pPr lvl="1" indent="-228600" defTabSz="914400">
                  <a:lnSpc>
                    <a:spcPct val="90000"/>
                  </a:lnSpc>
                  <a:spcAft>
                    <a:spcPts val="600"/>
                  </a:spcAft>
                  <a:buFont typeface="Arial" panose="020B0604020202020204" pitchFamily="34" charset="0"/>
                  <a:buChar char="•"/>
                </a:pPr>
                <a:r>
                  <a:rPr lang="en-US" sz="2000" b="1" dirty="0"/>
                  <a:t>3</a:t>
                </a:r>
                <a:r>
                  <a:rPr lang="en-US" sz="2000" dirty="0"/>
                  <a:t> = 0.41 &lt; P(</a:t>
                </a:r>
                <a14:m>
                  <m:oMath xmlns:m="http://schemas.openxmlformats.org/officeDocument/2006/math">
                    <m:r>
                      <a:rPr lang="en-US" sz="2000" b="0" i="1" smtClean="0">
                        <a:latin typeface="Cambria Math" panose="02040503050406030204" pitchFamily="18" charset="0"/>
                      </a:rPr>
                      <m:t>𝑟</m:t>
                    </m:r>
                  </m:oMath>
                </a14:m>
                <a:r>
                  <a:rPr lang="en-US" sz="2000" dirty="0"/>
                  <a:t>) &lt; 0.6</a:t>
                </a:r>
              </a:p>
              <a:p>
                <a:pPr lvl="1" indent="-228600" defTabSz="914400">
                  <a:lnSpc>
                    <a:spcPct val="90000"/>
                  </a:lnSpc>
                  <a:spcAft>
                    <a:spcPts val="600"/>
                  </a:spcAft>
                  <a:buFont typeface="Arial" panose="020B0604020202020204" pitchFamily="34" charset="0"/>
                  <a:buChar char="•"/>
                </a:pPr>
                <a:r>
                  <a:rPr lang="en-US" sz="2000" b="1" dirty="0"/>
                  <a:t>2</a:t>
                </a:r>
                <a:r>
                  <a:rPr lang="en-US" sz="2000" dirty="0"/>
                  <a:t> = 0.61 &lt; P(</a:t>
                </a:r>
                <a14:m>
                  <m:oMath xmlns:m="http://schemas.openxmlformats.org/officeDocument/2006/math">
                    <m:r>
                      <a:rPr lang="en-US" sz="2000" b="0" i="1" smtClean="0">
                        <a:latin typeface="Cambria Math" panose="02040503050406030204" pitchFamily="18" charset="0"/>
                      </a:rPr>
                      <m:t>𝑟</m:t>
                    </m:r>
                  </m:oMath>
                </a14:m>
                <a:r>
                  <a:rPr lang="en-US" sz="2000" dirty="0"/>
                  <a:t>) &lt; 0.8</a:t>
                </a:r>
              </a:p>
              <a:p>
                <a:pPr lvl="1" indent="-228600" defTabSz="914400">
                  <a:lnSpc>
                    <a:spcPct val="90000"/>
                  </a:lnSpc>
                  <a:spcAft>
                    <a:spcPts val="600"/>
                  </a:spcAft>
                  <a:buFont typeface="Arial" panose="020B0604020202020204" pitchFamily="34" charset="0"/>
                  <a:buChar char="•"/>
                </a:pPr>
                <a:r>
                  <a:rPr lang="en-US" sz="2000" b="1" dirty="0"/>
                  <a:t>1</a:t>
                </a:r>
                <a:r>
                  <a:rPr lang="en-US" sz="2000" dirty="0"/>
                  <a:t> = 0.81 &lt; P(</a:t>
                </a:r>
                <a14:m>
                  <m:oMath xmlns:m="http://schemas.openxmlformats.org/officeDocument/2006/math">
                    <m:r>
                      <a:rPr lang="en-US" sz="2000" b="0" i="1" smtClean="0">
                        <a:latin typeface="Cambria Math" panose="02040503050406030204" pitchFamily="18" charset="0"/>
                      </a:rPr>
                      <m:t>𝑟</m:t>
                    </m:r>
                  </m:oMath>
                </a14:m>
                <a:r>
                  <a:rPr lang="en-US" sz="2000" dirty="0"/>
                  <a:t>) &lt; 1.0</a:t>
                </a:r>
              </a:p>
              <a:p>
                <a:pPr lvl="1" indent="-228600" defTabSz="914400">
                  <a:lnSpc>
                    <a:spcPct val="90000"/>
                  </a:lnSpc>
                  <a:spcAft>
                    <a:spcPts val="600"/>
                  </a:spcAft>
                  <a:buFont typeface="Arial" panose="020B0604020202020204" pitchFamily="34" charset="0"/>
                  <a:buChar char="•"/>
                </a:pPr>
                <a:endParaRPr lang="en-US" sz="2000" dirty="0"/>
              </a:p>
              <a:p>
                <a:pPr lvl="1" indent="-228600" defTabSz="914400">
                  <a:lnSpc>
                    <a:spcPct val="90000"/>
                  </a:lnSpc>
                  <a:spcAft>
                    <a:spcPts val="600"/>
                  </a:spcAft>
                  <a:buFont typeface="Arial" panose="020B0604020202020204" pitchFamily="34" charset="0"/>
                  <a:buChar char="•"/>
                </a:pPr>
                <a:r>
                  <a:rPr lang="en-US" sz="2000" dirty="0"/>
                  <a:t>Predictions will always be conservative in nature.</a:t>
                </a:r>
              </a:p>
              <a:p>
                <a:pPr lvl="1" indent="-228600" defTabSz="914400">
                  <a:lnSpc>
                    <a:spcPct val="90000"/>
                  </a:lnSpc>
                  <a:spcAft>
                    <a:spcPts val="600"/>
                  </a:spcAft>
                  <a:buFont typeface="Arial" panose="020B0604020202020204" pitchFamily="34" charset="0"/>
                  <a:buChar char="•"/>
                </a:pPr>
                <a:endParaRPr lang="en-US" sz="2000" dirty="0"/>
              </a:p>
              <a:p>
                <a:pPr lvl="1" indent="-228600" defTabSz="914400">
                  <a:lnSpc>
                    <a:spcPct val="90000"/>
                  </a:lnSpc>
                  <a:spcAft>
                    <a:spcPts val="600"/>
                  </a:spcAft>
                  <a:buFont typeface="Arial" panose="020B0604020202020204" pitchFamily="34" charset="0"/>
                  <a:buChar char="•"/>
                </a:pPr>
                <a:r>
                  <a:rPr lang="en-US" sz="2000" dirty="0"/>
                  <a:t>Calculations using P(r) formula represents the “</a:t>
                </a:r>
                <a:r>
                  <a:rPr lang="en-US" sz="2000" b="1" dirty="0"/>
                  <a:t>At Most</a:t>
                </a:r>
                <a:r>
                  <a:rPr lang="en-US" sz="2000" dirty="0"/>
                  <a:t>” occurrence.</a:t>
                </a:r>
              </a:p>
            </p:txBody>
          </p:sp>
        </mc:Choice>
        <mc:Fallback>
          <p:sp>
            <p:nvSpPr>
              <p:cNvPr id="6" name="TextBox 5">
                <a:extLst>
                  <a:ext uri="{FF2B5EF4-FFF2-40B4-BE49-F238E27FC236}">
                    <a16:creationId xmlns:a16="http://schemas.microsoft.com/office/drawing/2014/main" id="{F36E9F5C-4453-C092-AB74-D7788537E9AB}"/>
                  </a:ext>
                </a:extLst>
              </p:cNvPr>
              <p:cNvSpPr txBox="1">
                <a:spLocks noRot="1" noChangeAspect="1" noMove="1" noResize="1" noEditPoints="1" noAdjustHandles="1" noChangeArrowheads="1" noChangeShapeType="1" noTextEdit="1"/>
              </p:cNvSpPr>
              <p:nvPr/>
            </p:nvSpPr>
            <p:spPr>
              <a:xfrm>
                <a:off x="4757040" y="1888736"/>
                <a:ext cx="6596760" cy="4283879"/>
              </a:xfrm>
              <a:prstGeom prst="rect">
                <a:avLst/>
              </a:prstGeom>
              <a:blipFill>
                <a:blip r:embed="rId3"/>
                <a:stretch>
                  <a:fillRect l="-831" t="-1565" r="-92"/>
                </a:stretch>
              </a:blipFill>
            </p:spPr>
            <p:txBody>
              <a:bodyPr/>
              <a:lstStyle/>
              <a:p>
                <a:r>
                  <a:rPr lang="en-US">
                    <a:noFill/>
                  </a:rPr>
                  <a:t> </a:t>
                </a:r>
              </a:p>
            </p:txBody>
          </p:sp>
        </mc:Fallback>
      </mc:AlternateContent>
      <p:sp>
        <p:nvSpPr>
          <p:cNvPr id="2" name="Date Placeholder 1">
            <a:extLst>
              <a:ext uri="{FF2B5EF4-FFF2-40B4-BE49-F238E27FC236}">
                <a16:creationId xmlns:a16="http://schemas.microsoft.com/office/drawing/2014/main" id="{6D6BAE70-AB92-B206-0821-1AA48FA457ED}"/>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defTabSz="914400">
              <a:spcAft>
                <a:spcPts val="600"/>
              </a:spcAft>
            </a:pPr>
            <a:fld id="{35D8E79A-0D70-4D99-A857-C48A4E6FAC5D}" type="datetime1">
              <a:rPr lang="en-US">
                <a:solidFill>
                  <a:schemeClr val="tx1">
                    <a:lumMod val="50000"/>
                    <a:lumOff val="50000"/>
                  </a:schemeClr>
                </a:solidFill>
              </a:rPr>
              <a:pPr defTabSz="914400">
                <a:spcAft>
                  <a:spcPts val="600"/>
                </a:spcAft>
              </a:pPr>
              <a:t>7/10/2023</a:t>
            </a:fld>
            <a:endParaRPr lang="en-US" dirty="0">
              <a:solidFill>
                <a:schemeClr val="tx1">
                  <a:lumMod val="50000"/>
                  <a:lumOff val="50000"/>
                </a:schemeClr>
              </a:solidFill>
            </a:endParaRPr>
          </a:p>
        </p:txBody>
      </p:sp>
      <p:sp>
        <p:nvSpPr>
          <p:cNvPr id="3" name="Footer Placeholder 2">
            <a:extLst>
              <a:ext uri="{FF2B5EF4-FFF2-40B4-BE49-F238E27FC236}">
                <a16:creationId xmlns:a16="http://schemas.microsoft.com/office/drawing/2014/main" id="{E9D3F6B8-6383-37E7-FD27-B510A8E4F1E7}"/>
              </a:ext>
            </a:extLst>
          </p:cNvPr>
          <p:cNvSpPr>
            <a:spLocks noGrp="1"/>
          </p:cNvSpPr>
          <p:nvPr>
            <p:ph type="ftr" sz="quarter" idx="11"/>
          </p:nvPr>
        </p:nvSpPr>
        <p:spPr>
          <a:xfrm>
            <a:off x="5755598" y="6356350"/>
            <a:ext cx="3254356" cy="365125"/>
          </a:xfrm>
        </p:spPr>
        <p:txBody>
          <a:bodyPr vert="horz" lIns="91440" tIns="45720" rIns="91440" bIns="45720" rtlCol="0" anchor="ctr">
            <a:normAutofit/>
          </a:bodyPr>
          <a:lstStyle/>
          <a:p>
            <a:pPr algn="l" defTabSz="914400">
              <a:spcAft>
                <a:spcPts val="600"/>
              </a:spcAft>
            </a:pPr>
            <a:r>
              <a:rPr lang="en-US" kern="1200" dirty="0">
                <a:solidFill>
                  <a:schemeClr val="tx1">
                    <a:lumMod val="50000"/>
                    <a:lumOff val="50000"/>
                  </a:schemeClr>
                </a:solidFill>
                <a:latin typeface="+mn-lt"/>
                <a:ea typeface="+mn-ea"/>
                <a:cs typeface="+mn-cs"/>
              </a:rPr>
              <a:t> W.G. Preparedness Solutions LLC </a:t>
            </a:r>
          </a:p>
        </p:txBody>
      </p:sp>
      <p:sp>
        <p:nvSpPr>
          <p:cNvPr id="4" name="Slide Number Placeholder 3">
            <a:extLst>
              <a:ext uri="{FF2B5EF4-FFF2-40B4-BE49-F238E27FC236}">
                <a16:creationId xmlns:a16="http://schemas.microsoft.com/office/drawing/2014/main" id="{5A12B03E-9D09-8D57-04B9-8D38E499A4F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94FEDC1D-6CEC-4ADC-BAB8-376FA99C04E0}" type="slidenum">
              <a:rPr lang="en-US">
                <a:solidFill>
                  <a:schemeClr val="tx1">
                    <a:lumMod val="50000"/>
                    <a:lumOff val="50000"/>
                  </a:schemeClr>
                </a:solidFill>
              </a:rPr>
              <a:pPr defTabSz="914400">
                <a:spcAft>
                  <a:spcPts val="600"/>
                </a:spcAft>
              </a:pPr>
              <a:t>6</a:t>
            </a:fld>
            <a:endParaRPr lang="en-US" dirty="0">
              <a:solidFill>
                <a:schemeClr val="tx1">
                  <a:lumMod val="50000"/>
                  <a:lumOff val="50000"/>
                </a:schemeClr>
              </a:solidFill>
            </a:endParaRPr>
          </a:p>
        </p:txBody>
      </p:sp>
      <p:sp>
        <p:nvSpPr>
          <p:cNvPr id="8" name="Title 1">
            <a:extLst>
              <a:ext uri="{FF2B5EF4-FFF2-40B4-BE49-F238E27FC236}">
                <a16:creationId xmlns:a16="http://schemas.microsoft.com/office/drawing/2014/main" id="{87181D1D-E650-4CB0-3758-E51638C3FEFF}"/>
              </a:ext>
            </a:extLst>
          </p:cNvPr>
          <p:cNvSpPr txBox="1">
            <a:spLocks/>
          </p:cNvSpPr>
          <p:nvPr/>
        </p:nvSpPr>
        <p:spPr>
          <a:xfrm>
            <a:off x="0" y="202839"/>
            <a:ext cx="10241280" cy="914400"/>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Methodology of Risk Calculations</a:t>
            </a:r>
          </a:p>
        </p:txBody>
      </p:sp>
    </p:spTree>
    <p:extLst>
      <p:ext uri="{BB962C8B-B14F-4D97-AF65-F5344CB8AC3E}">
        <p14:creationId xmlns:p14="http://schemas.microsoft.com/office/powerpoint/2010/main" val="1912006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ABEC8-F831-47B5-6394-A5B70CA6C081}"/>
              </a:ext>
            </a:extLst>
          </p:cNvPr>
          <p:cNvSpPr>
            <a:spLocks noGrp="1"/>
          </p:cNvSpPr>
          <p:nvPr>
            <p:ph type="title"/>
          </p:nvPr>
        </p:nvSpPr>
        <p:spPr>
          <a:xfrm>
            <a:off x="198120" y="-267063"/>
            <a:ext cx="10515600" cy="1325563"/>
          </a:xfrm>
        </p:spPr>
        <p:txBody>
          <a:bodyPr/>
          <a:lstStyle/>
          <a:p>
            <a:r>
              <a:rPr lang="en-US" b="1" dirty="0"/>
              <a:t>Natural Hazards (Sample)</a:t>
            </a:r>
          </a:p>
        </p:txBody>
      </p:sp>
      <p:sp>
        <p:nvSpPr>
          <p:cNvPr id="3" name="Content Placeholder 2">
            <a:extLst>
              <a:ext uri="{FF2B5EF4-FFF2-40B4-BE49-F238E27FC236}">
                <a16:creationId xmlns:a16="http://schemas.microsoft.com/office/drawing/2014/main" id="{E13B7D73-03C8-8CE4-B93D-75BEEDA0E98F}"/>
              </a:ext>
            </a:extLst>
          </p:cNvPr>
          <p:cNvSpPr>
            <a:spLocks noGrp="1"/>
          </p:cNvSpPr>
          <p:nvPr>
            <p:ph idx="1"/>
          </p:nvPr>
        </p:nvSpPr>
        <p:spPr>
          <a:xfrm>
            <a:off x="838200" y="1630568"/>
            <a:ext cx="10515600" cy="4351338"/>
          </a:xfrm>
        </p:spPr>
        <p:txBody>
          <a:bodyPr>
            <a:normAutofit fontScale="85000" lnSpcReduction="20000"/>
          </a:bodyPr>
          <a:lstStyle/>
          <a:p>
            <a:r>
              <a:rPr lang="en-US" b="1" dirty="0"/>
              <a:t>Natural Flood</a:t>
            </a:r>
            <a:r>
              <a:rPr lang="en-US" dirty="0"/>
              <a:t> Risk is </a:t>
            </a:r>
            <a:r>
              <a:rPr lang="en-US" b="1" dirty="0">
                <a:solidFill>
                  <a:srgbClr val="00B050"/>
                </a:solidFill>
              </a:rPr>
              <a:t>Low</a:t>
            </a:r>
          </a:p>
          <a:p>
            <a:pPr lvl="1"/>
            <a:r>
              <a:rPr lang="en-US" dirty="0"/>
              <a:t>Outside identified Flood Zone</a:t>
            </a:r>
          </a:p>
          <a:p>
            <a:pPr lvl="1"/>
            <a:r>
              <a:rPr lang="en-US" dirty="0"/>
              <a:t>Elevation: 17.5 Feet </a:t>
            </a:r>
          </a:p>
          <a:p>
            <a:pPr marL="228600" lvl="1" indent="0">
              <a:buNone/>
            </a:pPr>
            <a:endParaRPr lang="en-US" dirty="0"/>
          </a:p>
          <a:p>
            <a:r>
              <a:rPr lang="en-US" b="1" dirty="0"/>
              <a:t>Hurricane</a:t>
            </a:r>
            <a:r>
              <a:rPr lang="en-US" dirty="0"/>
              <a:t> / </a:t>
            </a:r>
            <a:r>
              <a:rPr lang="en-US" b="1" dirty="0"/>
              <a:t>Tropical Storm </a:t>
            </a:r>
            <a:r>
              <a:rPr lang="en-US" dirty="0"/>
              <a:t>Risk is </a:t>
            </a:r>
            <a:r>
              <a:rPr lang="en-US" b="1" dirty="0">
                <a:solidFill>
                  <a:schemeClr val="accent3">
                    <a:lumMod val="75000"/>
                  </a:schemeClr>
                </a:solidFill>
              </a:rPr>
              <a:t>Medium.</a:t>
            </a:r>
            <a:r>
              <a:rPr lang="en-US" b="1" dirty="0">
                <a:solidFill>
                  <a:srgbClr val="00B050"/>
                </a:solidFill>
              </a:rPr>
              <a:t> </a:t>
            </a:r>
            <a:r>
              <a:rPr lang="en-US" dirty="0"/>
              <a:t>Data compiled for 10 years (source: NOAA)</a:t>
            </a:r>
          </a:p>
          <a:p>
            <a:pPr lvl="1"/>
            <a:r>
              <a:rPr lang="en-US" dirty="0"/>
              <a:t>P(1) in 202X = .366 (</a:t>
            </a:r>
            <a:r>
              <a:rPr lang="en-US" b="1" dirty="0"/>
              <a:t>37</a:t>
            </a:r>
            <a:r>
              <a:rPr lang="en-US" dirty="0"/>
              <a:t>%)  </a:t>
            </a:r>
          </a:p>
          <a:p>
            <a:pPr lvl="1"/>
            <a:r>
              <a:rPr lang="en-US" dirty="0"/>
              <a:t>P(2) in 202X = .166 (</a:t>
            </a:r>
            <a:r>
              <a:rPr lang="en-US" b="1" dirty="0"/>
              <a:t>17</a:t>
            </a:r>
            <a:r>
              <a:rPr lang="en-US" dirty="0"/>
              <a:t>%)</a:t>
            </a:r>
          </a:p>
          <a:p>
            <a:pPr lvl="1"/>
            <a:r>
              <a:rPr lang="en-US" dirty="0"/>
              <a:t>P(3) in 202X = .05 (</a:t>
            </a:r>
            <a:r>
              <a:rPr lang="en-US" b="1" dirty="0"/>
              <a:t>5</a:t>
            </a:r>
            <a:r>
              <a:rPr lang="en-US" dirty="0"/>
              <a:t>%)</a:t>
            </a:r>
          </a:p>
          <a:p>
            <a:pPr lvl="1"/>
            <a:r>
              <a:rPr lang="en-US" dirty="0"/>
              <a:t>t = 182 days out of the Year </a:t>
            </a:r>
          </a:p>
          <a:p>
            <a:pPr lvl="1"/>
            <a:endParaRPr lang="en-US" dirty="0"/>
          </a:p>
          <a:p>
            <a:r>
              <a:rPr lang="en-US" b="1" dirty="0"/>
              <a:t>Snow Fall</a:t>
            </a:r>
            <a:r>
              <a:rPr lang="en-US" dirty="0"/>
              <a:t> Risk is </a:t>
            </a:r>
            <a:r>
              <a:rPr lang="en-US" b="1" dirty="0">
                <a:solidFill>
                  <a:schemeClr val="accent3">
                    <a:lumMod val="75000"/>
                  </a:schemeClr>
                </a:solidFill>
              </a:rPr>
              <a:t>Medium</a:t>
            </a:r>
            <a:r>
              <a:rPr lang="en-US" b="1" dirty="0">
                <a:solidFill>
                  <a:srgbClr val="00B050"/>
                </a:solidFill>
              </a:rPr>
              <a:t> </a:t>
            </a:r>
            <a:r>
              <a:rPr lang="en-US" dirty="0"/>
              <a:t>(based on 10-year seasonal snow fall)</a:t>
            </a:r>
            <a:endParaRPr lang="en-US" b="1" dirty="0">
              <a:solidFill>
                <a:srgbClr val="00B050"/>
              </a:solidFill>
            </a:endParaRPr>
          </a:p>
          <a:p>
            <a:pPr lvl="1"/>
            <a:r>
              <a:rPr lang="en-US" dirty="0"/>
              <a:t>P(30 inches) in 202X Season: .06 (</a:t>
            </a:r>
            <a:r>
              <a:rPr lang="en-US" b="1" dirty="0"/>
              <a:t>6</a:t>
            </a:r>
            <a:r>
              <a:rPr lang="en-US" dirty="0"/>
              <a:t>%)</a:t>
            </a:r>
          </a:p>
          <a:p>
            <a:pPr lvl="1"/>
            <a:r>
              <a:rPr lang="en-US" dirty="0"/>
              <a:t>t = 212 days out of the Year</a:t>
            </a:r>
          </a:p>
          <a:p>
            <a:endParaRPr lang="en-US" dirty="0"/>
          </a:p>
        </p:txBody>
      </p:sp>
      <p:sp>
        <p:nvSpPr>
          <p:cNvPr id="4" name="Date Placeholder 3">
            <a:extLst>
              <a:ext uri="{FF2B5EF4-FFF2-40B4-BE49-F238E27FC236}">
                <a16:creationId xmlns:a16="http://schemas.microsoft.com/office/drawing/2014/main" id="{D9E59C93-061C-70A4-8498-8A7D6FFE6A85}"/>
              </a:ext>
            </a:extLst>
          </p:cNvPr>
          <p:cNvSpPr>
            <a:spLocks noGrp="1"/>
          </p:cNvSpPr>
          <p:nvPr>
            <p:ph type="dt" sz="half" idx="10"/>
          </p:nvPr>
        </p:nvSpPr>
        <p:spPr/>
        <p:txBody>
          <a:bodyPr/>
          <a:lstStyle/>
          <a:p>
            <a:fld id="{5E352EC1-17D6-429D-91E4-D2C41938E46D}" type="datetime1">
              <a:rPr lang="en-US" smtClean="0"/>
              <a:t>7/10/2023</a:t>
            </a:fld>
            <a:endParaRPr lang="en-US" dirty="0"/>
          </a:p>
        </p:txBody>
      </p:sp>
      <p:sp>
        <p:nvSpPr>
          <p:cNvPr id="5" name="Footer Placeholder 4">
            <a:extLst>
              <a:ext uri="{FF2B5EF4-FFF2-40B4-BE49-F238E27FC236}">
                <a16:creationId xmlns:a16="http://schemas.microsoft.com/office/drawing/2014/main" id="{657BD140-87B7-FC13-52B6-EC31B2352F56}"/>
              </a:ext>
            </a:extLst>
          </p:cNvPr>
          <p:cNvSpPr>
            <a:spLocks noGrp="1"/>
          </p:cNvSpPr>
          <p:nvPr>
            <p:ph type="ftr" sz="quarter" idx="4294967295"/>
          </p:nvPr>
        </p:nvSpPr>
        <p:spPr>
          <a:xfrm>
            <a:off x="4038600" y="6097156"/>
            <a:ext cx="4114800" cy="365125"/>
          </a:xfrm>
        </p:spPr>
        <p:txBody>
          <a:bodyPr/>
          <a:lstStyle/>
          <a:p>
            <a:r>
              <a:rPr lang="en-US" dirty="0"/>
              <a:t> W.G. Preparedness Solutions  </a:t>
            </a:r>
          </a:p>
        </p:txBody>
      </p:sp>
      <p:sp>
        <p:nvSpPr>
          <p:cNvPr id="6" name="Slide Number Placeholder 5">
            <a:extLst>
              <a:ext uri="{FF2B5EF4-FFF2-40B4-BE49-F238E27FC236}">
                <a16:creationId xmlns:a16="http://schemas.microsoft.com/office/drawing/2014/main" id="{0D321B04-0658-182D-0AEE-FAB1CC7AF534}"/>
              </a:ext>
            </a:extLst>
          </p:cNvPr>
          <p:cNvSpPr>
            <a:spLocks noGrp="1"/>
          </p:cNvSpPr>
          <p:nvPr>
            <p:ph type="sldNum" sz="quarter" idx="12"/>
          </p:nvPr>
        </p:nvSpPr>
        <p:spPr/>
        <p:txBody>
          <a:bodyPr/>
          <a:lstStyle/>
          <a:p>
            <a:fld id="{94FEDC1D-6CEC-4ADC-BAB8-376FA99C04E0}" type="slidenum">
              <a:rPr lang="en-US" smtClean="0"/>
              <a:t>7</a:t>
            </a:fld>
            <a:endParaRPr lang="en-US" dirty="0"/>
          </a:p>
        </p:txBody>
      </p:sp>
    </p:spTree>
    <p:extLst>
      <p:ext uri="{BB962C8B-B14F-4D97-AF65-F5344CB8AC3E}">
        <p14:creationId xmlns:p14="http://schemas.microsoft.com/office/powerpoint/2010/main" val="3460438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EE86D-6A3E-C1A4-FCDA-361CF2A4E815}"/>
              </a:ext>
            </a:extLst>
          </p:cNvPr>
          <p:cNvSpPr>
            <a:spLocks noGrp="1"/>
          </p:cNvSpPr>
          <p:nvPr>
            <p:ph type="title"/>
          </p:nvPr>
        </p:nvSpPr>
        <p:spPr>
          <a:xfrm>
            <a:off x="381000" y="-252414"/>
            <a:ext cx="10515600" cy="1325563"/>
          </a:xfrm>
        </p:spPr>
        <p:txBody>
          <a:bodyPr/>
          <a:lstStyle/>
          <a:p>
            <a:r>
              <a:rPr lang="en-US" b="1" dirty="0"/>
              <a:t>Human Hazards (Sample)</a:t>
            </a:r>
          </a:p>
        </p:txBody>
      </p:sp>
      <p:sp>
        <p:nvSpPr>
          <p:cNvPr id="3" name="Content Placeholder 2">
            <a:extLst>
              <a:ext uri="{FF2B5EF4-FFF2-40B4-BE49-F238E27FC236}">
                <a16:creationId xmlns:a16="http://schemas.microsoft.com/office/drawing/2014/main" id="{B5353F4D-EEBD-971C-8DD5-541BF2F285EE}"/>
              </a:ext>
            </a:extLst>
          </p:cNvPr>
          <p:cNvSpPr>
            <a:spLocks noGrp="1"/>
          </p:cNvSpPr>
          <p:nvPr>
            <p:ph idx="1"/>
          </p:nvPr>
        </p:nvSpPr>
        <p:spPr>
          <a:xfrm>
            <a:off x="381000" y="1438274"/>
            <a:ext cx="10972800" cy="4809492"/>
          </a:xfrm>
        </p:spPr>
        <p:txBody>
          <a:bodyPr>
            <a:normAutofit/>
          </a:bodyPr>
          <a:lstStyle/>
          <a:p>
            <a:r>
              <a:rPr lang="en-US" sz="2200" b="1" dirty="0"/>
              <a:t>Assaults, Internal </a:t>
            </a:r>
            <a:r>
              <a:rPr lang="en-US" sz="2200" dirty="0"/>
              <a:t>Risk is </a:t>
            </a:r>
            <a:r>
              <a:rPr lang="en-US" sz="2200" b="1" dirty="0">
                <a:solidFill>
                  <a:srgbClr val="FF0000"/>
                </a:solidFill>
              </a:rPr>
              <a:t>High </a:t>
            </a:r>
            <a:r>
              <a:rPr lang="en-US" sz="2200" dirty="0">
                <a:solidFill>
                  <a:schemeClr val="tx2"/>
                </a:solidFill>
              </a:rPr>
              <a:t>(does not include Keep Safe data)</a:t>
            </a:r>
          </a:p>
          <a:p>
            <a:pPr lvl="1"/>
            <a:r>
              <a:rPr lang="en-US" sz="2200" dirty="0"/>
              <a:t>Data submitted to Security Desk</a:t>
            </a:r>
          </a:p>
          <a:p>
            <a:pPr lvl="1"/>
            <a:r>
              <a:rPr lang="en-US" sz="2200" dirty="0"/>
              <a:t>Average Employee Assaults (2 years): </a:t>
            </a:r>
            <a:r>
              <a:rPr lang="en-US" sz="2200" b="1" dirty="0"/>
              <a:t>22</a:t>
            </a:r>
          </a:p>
          <a:p>
            <a:pPr lvl="1"/>
            <a:r>
              <a:rPr lang="en-US" sz="2200" dirty="0"/>
              <a:t>P(22) in 202X .08 (</a:t>
            </a:r>
            <a:r>
              <a:rPr lang="en-US" sz="2200" b="1" dirty="0"/>
              <a:t>8</a:t>
            </a:r>
            <a:r>
              <a:rPr lang="en-US" sz="2200" dirty="0"/>
              <a:t>%)</a:t>
            </a:r>
          </a:p>
          <a:p>
            <a:pPr lvl="1"/>
            <a:r>
              <a:rPr lang="en-US" sz="2200" dirty="0"/>
              <a:t>P(X) in 202X = .99 (</a:t>
            </a:r>
            <a:r>
              <a:rPr lang="en-US" sz="2200" b="1" dirty="0"/>
              <a:t>99</a:t>
            </a:r>
            <a:r>
              <a:rPr lang="en-US" sz="2200" dirty="0"/>
              <a:t>%)  [likelihood of an event occurring) </a:t>
            </a:r>
          </a:p>
          <a:p>
            <a:pPr marL="228600" lvl="1" indent="0">
              <a:buNone/>
            </a:pPr>
            <a:endParaRPr lang="en-US" sz="2200" dirty="0"/>
          </a:p>
          <a:p>
            <a:r>
              <a:rPr lang="en-US" sz="2200" b="1" dirty="0"/>
              <a:t>Mass Casualty Incident (medical/infectious) </a:t>
            </a:r>
            <a:r>
              <a:rPr lang="en-US" sz="2200" dirty="0"/>
              <a:t>Risk is </a:t>
            </a:r>
            <a:r>
              <a:rPr lang="en-US" sz="2200" b="1" dirty="0">
                <a:solidFill>
                  <a:srgbClr val="FF0000"/>
                </a:solidFill>
              </a:rPr>
              <a:t>High </a:t>
            </a:r>
            <a:r>
              <a:rPr lang="en-US" sz="2200" dirty="0"/>
              <a:t>(202X Admitting data)</a:t>
            </a:r>
          </a:p>
          <a:p>
            <a:pPr lvl="1"/>
            <a:r>
              <a:rPr lang="en-US" sz="2200" dirty="0"/>
              <a:t>Average monthly COVID-19 admittance (202X):</a:t>
            </a:r>
            <a:r>
              <a:rPr lang="en-US" sz="2200" b="1" dirty="0"/>
              <a:t> 233 </a:t>
            </a:r>
            <a:r>
              <a:rPr lang="en-US" sz="2200" dirty="0"/>
              <a:t>per month</a:t>
            </a:r>
          </a:p>
          <a:p>
            <a:pPr lvl="1"/>
            <a:r>
              <a:rPr lang="en-US" sz="2200" dirty="0"/>
              <a:t>Average daily COVID-19 admittance (202X) </a:t>
            </a:r>
            <a:r>
              <a:rPr lang="en-US" sz="2200" b="1" dirty="0"/>
              <a:t>9</a:t>
            </a:r>
            <a:r>
              <a:rPr lang="en-US" sz="2200" dirty="0"/>
              <a:t> per day </a:t>
            </a:r>
            <a:endParaRPr lang="en-US" sz="2200" b="1" dirty="0"/>
          </a:p>
          <a:p>
            <a:pPr lvl="1"/>
            <a:r>
              <a:rPr lang="en-US" sz="2200" dirty="0"/>
              <a:t>P(233) in 2021 = </a:t>
            </a:r>
            <a:r>
              <a:rPr lang="en-US" sz="2200" b="1" i="1" dirty="0"/>
              <a:t>Extremely low  </a:t>
            </a:r>
            <a:r>
              <a:rPr lang="en-US" sz="2200" dirty="0"/>
              <a:t>(1.2854…….e-509)</a:t>
            </a:r>
          </a:p>
          <a:p>
            <a:pPr lvl="1"/>
            <a:r>
              <a:rPr lang="en-US" sz="2200" dirty="0"/>
              <a:t>P(X) in 2021 = 1.0  [likelihood of an event occurring)</a:t>
            </a:r>
          </a:p>
          <a:p>
            <a:pPr lvl="1"/>
            <a:r>
              <a:rPr lang="en-US" sz="2200" dirty="0"/>
              <a:t>Qualitative factors: social disobedience, new COVID-19 strain</a:t>
            </a:r>
          </a:p>
          <a:p>
            <a:endParaRPr lang="en-US" sz="2200" dirty="0"/>
          </a:p>
        </p:txBody>
      </p:sp>
      <p:sp>
        <p:nvSpPr>
          <p:cNvPr id="4" name="Date Placeholder 3">
            <a:extLst>
              <a:ext uri="{FF2B5EF4-FFF2-40B4-BE49-F238E27FC236}">
                <a16:creationId xmlns:a16="http://schemas.microsoft.com/office/drawing/2014/main" id="{C2C887C0-FD77-69F9-C949-84B1DB4092DC}"/>
              </a:ext>
            </a:extLst>
          </p:cNvPr>
          <p:cNvSpPr>
            <a:spLocks noGrp="1"/>
          </p:cNvSpPr>
          <p:nvPr>
            <p:ph type="dt" sz="half" idx="10"/>
          </p:nvPr>
        </p:nvSpPr>
        <p:spPr/>
        <p:txBody>
          <a:bodyPr/>
          <a:lstStyle/>
          <a:p>
            <a:fld id="{5E352EC1-17D6-429D-91E4-D2C41938E46D}" type="datetime1">
              <a:rPr lang="en-US" smtClean="0"/>
              <a:t>7/10/2023</a:t>
            </a:fld>
            <a:endParaRPr lang="en-US" dirty="0"/>
          </a:p>
        </p:txBody>
      </p:sp>
      <p:sp>
        <p:nvSpPr>
          <p:cNvPr id="5" name="Slide Number Placeholder 4">
            <a:extLst>
              <a:ext uri="{FF2B5EF4-FFF2-40B4-BE49-F238E27FC236}">
                <a16:creationId xmlns:a16="http://schemas.microsoft.com/office/drawing/2014/main" id="{6891525B-7F10-40FE-6EB8-9956FA213017}"/>
              </a:ext>
            </a:extLst>
          </p:cNvPr>
          <p:cNvSpPr>
            <a:spLocks noGrp="1"/>
          </p:cNvSpPr>
          <p:nvPr>
            <p:ph type="sldNum" sz="quarter" idx="12"/>
          </p:nvPr>
        </p:nvSpPr>
        <p:spPr/>
        <p:txBody>
          <a:bodyPr/>
          <a:lstStyle/>
          <a:p>
            <a:fld id="{94FEDC1D-6CEC-4ADC-BAB8-376FA99C04E0}" type="slidenum">
              <a:rPr lang="en-US" smtClean="0"/>
              <a:t>8</a:t>
            </a:fld>
            <a:endParaRPr lang="en-US" dirty="0"/>
          </a:p>
        </p:txBody>
      </p:sp>
    </p:spTree>
    <p:extLst>
      <p:ext uri="{BB962C8B-B14F-4D97-AF65-F5344CB8AC3E}">
        <p14:creationId xmlns:p14="http://schemas.microsoft.com/office/powerpoint/2010/main" val="254107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E8C93-694E-5CE0-EED7-9006BAFFFC5A}"/>
              </a:ext>
            </a:extLst>
          </p:cNvPr>
          <p:cNvSpPr>
            <a:spLocks noGrp="1"/>
          </p:cNvSpPr>
          <p:nvPr>
            <p:ph type="title"/>
          </p:nvPr>
        </p:nvSpPr>
        <p:spPr>
          <a:xfrm>
            <a:off x="266700" y="-252414"/>
            <a:ext cx="10515600" cy="1325563"/>
          </a:xfrm>
        </p:spPr>
        <p:txBody>
          <a:bodyPr/>
          <a:lstStyle/>
          <a:p>
            <a:r>
              <a:rPr lang="en-US" b="1" dirty="0"/>
              <a:t>Technological Hazards (Sample)</a:t>
            </a:r>
          </a:p>
        </p:txBody>
      </p:sp>
      <p:sp>
        <p:nvSpPr>
          <p:cNvPr id="3" name="Content Placeholder 2">
            <a:extLst>
              <a:ext uri="{FF2B5EF4-FFF2-40B4-BE49-F238E27FC236}">
                <a16:creationId xmlns:a16="http://schemas.microsoft.com/office/drawing/2014/main" id="{940F0A54-2205-765B-11FC-17F86B215A38}"/>
              </a:ext>
            </a:extLst>
          </p:cNvPr>
          <p:cNvSpPr>
            <a:spLocks noGrp="1"/>
          </p:cNvSpPr>
          <p:nvPr>
            <p:ph idx="1"/>
          </p:nvPr>
        </p:nvSpPr>
        <p:spPr>
          <a:xfrm>
            <a:off x="266700" y="1253331"/>
            <a:ext cx="10515600" cy="4351338"/>
          </a:xfrm>
        </p:spPr>
        <p:txBody>
          <a:bodyPr>
            <a:normAutofit lnSpcReduction="10000"/>
          </a:bodyPr>
          <a:lstStyle/>
          <a:p>
            <a:r>
              <a:rPr lang="en-US" b="1" dirty="0"/>
              <a:t>Fire, Internal </a:t>
            </a:r>
            <a:r>
              <a:rPr lang="en-US" dirty="0"/>
              <a:t> Risk is</a:t>
            </a:r>
            <a:r>
              <a:rPr lang="en-US" dirty="0">
                <a:solidFill>
                  <a:schemeClr val="accent2">
                    <a:lumMod val="75000"/>
                  </a:schemeClr>
                </a:solidFill>
              </a:rPr>
              <a:t> </a:t>
            </a:r>
            <a:r>
              <a:rPr lang="en-US" b="1" dirty="0">
                <a:solidFill>
                  <a:srgbClr val="FFC000"/>
                </a:solidFill>
              </a:rPr>
              <a:t>Medium</a:t>
            </a:r>
            <a:r>
              <a:rPr lang="en-US" b="1" dirty="0">
                <a:solidFill>
                  <a:schemeClr val="accent2">
                    <a:lumMod val="60000"/>
                    <a:lumOff val="40000"/>
                  </a:schemeClr>
                </a:solidFill>
              </a:rPr>
              <a:t> </a:t>
            </a:r>
            <a:r>
              <a:rPr lang="en-US" dirty="0"/>
              <a:t>(conservative rating)</a:t>
            </a:r>
            <a:r>
              <a:rPr lang="en-US" b="1" dirty="0">
                <a:solidFill>
                  <a:schemeClr val="accent2">
                    <a:lumMod val="75000"/>
                  </a:schemeClr>
                </a:solidFill>
              </a:rPr>
              <a:t> </a:t>
            </a:r>
            <a:r>
              <a:rPr lang="en-US" dirty="0">
                <a:solidFill>
                  <a:schemeClr val="tx2"/>
                </a:solidFill>
              </a:rPr>
              <a:t>based on 202X occurrences.</a:t>
            </a:r>
          </a:p>
          <a:p>
            <a:pPr lvl="1"/>
            <a:r>
              <a:rPr lang="en-US" dirty="0"/>
              <a:t>Average Fire Occurrences:</a:t>
            </a:r>
            <a:r>
              <a:rPr lang="en-US" b="1" dirty="0"/>
              <a:t> .25 (for 3 occurrences throughout the year).</a:t>
            </a:r>
          </a:p>
          <a:p>
            <a:pPr lvl="1"/>
            <a:r>
              <a:rPr lang="en-US" dirty="0"/>
              <a:t>P(1) in 202X = .16 (</a:t>
            </a:r>
            <a:r>
              <a:rPr lang="en-US" b="1" dirty="0"/>
              <a:t>16</a:t>
            </a:r>
            <a:r>
              <a:rPr lang="en-US" dirty="0"/>
              <a:t>%)</a:t>
            </a:r>
          </a:p>
          <a:p>
            <a:pPr lvl="1"/>
            <a:r>
              <a:rPr lang="en-US" dirty="0"/>
              <a:t>T = 366 Days </a:t>
            </a:r>
          </a:p>
          <a:p>
            <a:pPr marL="228600" lvl="1" indent="0">
              <a:buNone/>
            </a:pPr>
            <a:endParaRPr lang="en-US" dirty="0"/>
          </a:p>
          <a:p>
            <a:r>
              <a:rPr lang="en-US" b="1" dirty="0"/>
              <a:t>Generator Failure, </a:t>
            </a:r>
            <a:r>
              <a:rPr lang="en-US" dirty="0"/>
              <a:t>Risk is</a:t>
            </a:r>
            <a:r>
              <a:rPr lang="en-US" dirty="0">
                <a:solidFill>
                  <a:schemeClr val="accent2">
                    <a:lumMod val="75000"/>
                  </a:schemeClr>
                </a:solidFill>
              </a:rPr>
              <a:t> </a:t>
            </a:r>
            <a:r>
              <a:rPr lang="en-US" b="1" dirty="0">
                <a:solidFill>
                  <a:srgbClr val="FFC000"/>
                </a:solidFill>
              </a:rPr>
              <a:t>Medium</a:t>
            </a:r>
            <a:r>
              <a:rPr lang="en-US" b="1" dirty="0">
                <a:solidFill>
                  <a:schemeClr val="accent2">
                    <a:lumMod val="75000"/>
                  </a:schemeClr>
                </a:solidFill>
              </a:rPr>
              <a:t> </a:t>
            </a:r>
            <a:r>
              <a:rPr lang="en-US" dirty="0">
                <a:solidFill>
                  <a:schemeClr val="tx2"/>
                </a:solidFill>
              </a:rPr>
              <a:t>based on 202X occurrences.</a:t>
            </a:r>
          </a:p>
          <a:p>
            <a:pPr lvl="1"/>
            <a:r>
              <a:rPr lang="en-US" dirty="0"/>
              <a:t>Average Gen Failure Occurrences:</a:t>
            </a:r>
            <a:r>
              <a:rPr lang="en-US" b="1" dirty="0"/>
              <a:t> .083 (for 1 occurrence throughout the year).</a:t>
            </a:r>
          </a:p>
          <a:p>
            <a:pPr lvl="1"/>
            <a:r>
              <a:rPr lang="en-US" dirty="0"/>
              <a:t>P(1) in 202X = .37 (</a:t>
            </a:r>
            <a:r>
              <a:rPr lang="en-US" b="1" dirty="0"/>
              <a:t>37</a:t>
            </a:r>
            <a:r>
              <a:rPr lang="en-US" dirty="0"/>
              <a:t>%)</a:t>
            </a:r>
          </a:p>
          <a:p>
            <a:pPr lvl="1"/>
            <a:r>
              <a:rPr lang="en-US" dirty="0"/>
              <a:t>T = 366 Days</a:t>
            </a:r>
          </a:p>
          <a:p>
            <a:endParaRPr lang="en-US" dirty="0"/>
          </a:p>
        </p:txBody>
      </p:sp>
      <p:sp>
        <p:nvSpPr>
          <p:cNvPr id="4" name="Date Placeholder 3">
            <a:extLst>
              <a:ext uri="{FF2B5EF4-FFF2-40B4-BE49-F238E27FC236}">
                <a16:creationId xmlns:a16="http://schemas.microsoft.com/office/drawing/2014/main" id="{0B1F193F-FEB5-7F59-D02F-C5D04BF34C4B}"/>
              </a:ext>
            </a:extLst>
          </p:cNvPr>
          <p:cNvSpPr>
            <a:spLocks noGrp="1"/>
          </p:cNvSpPr>
          <p:nvPr>
            <p:ph type="dt" sz="half" idx="10"/>
          </p:nvPr>
        </p:nvSpPr>
        <p:spPr/>
        <p:txBody>
          <a:bodyPr/>
          <a:lstStyle/>
          <a:p>
            <a:fld id="{5E352EC1-17D6-429D-91E4-D2C41938E46D}" type="datetime1">
              <a:rPr lang="en-US" smtClean="0"/>
              <a:t>7/10/2023</a:t>
            </a:fld>
            <a:endParaRPr lang="en-US" dirty="0"/>
          </a:p>
        </p:txBody>
      </p:sp>
      <p:sp>
        <p:nvSpPr>
          <p:cNvPr id="5" name="Slide Number Placeholder 4">
            <a:extLst>
              <a:ext uri="{FF2B5EF4-FFF2-40B4-BE49-F238E27FC236}">
                <a16:creationId xmlns:a16="http://schemas.microsoft.com/office/drawing/2014/main" id="{7FD9D449-4A87-C9F9-C2E5-9FAA8A3262B5}"/>
              </a:ext>
            </a:extLst>
          </p:cNvPr>
          <p:cNvSpPr>
            <a:spLocks noGrp="1"/>
          </p:cNvSpPr>
          <p:nvPr>
            <p:ph type="sldNum" sz="quarter" idx="12"/>
          </p:nvPr>
        </p:nvSpPr>
        <p:spPr/>
        <p:txBody>
          <a:bodyPr/>
          <a:lstStyle/>
          <a:p>
            <a:fld id="{94FEDC1D-6CEC-4ADC-BAB8-376FA99C04E0}" type="slidenum">
              <a:rPr lang="en-US" smtClean="0"/>
              <a:t>9</a:t>
            </a:fld>
            <a:endParaRPr lang="en-US" dirty="0"/>
          </a:p>
        </p:txBody>
      </p:sp>
    </p:spTree>
    <p:extLst>
      <p:ext uri="{BB962C8B-B14F-4D97-AF65-F5344CB8AC3E}">
        <p14:creationId xmlns:p14="http://schemas.microsoft.com/office/powerpoint/2010/main" val="269808930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3443</TotalTime>
  <Words>828</Words>
  <Application>Microsoft Office PowerPoint</Application>
  <PresentationFormat>Widescreen</PresentationFormat>
  <Paragraphs>129</Paragraphs>
  <Slides>15</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Amasis MT Pro</vt:lpstr>
      <vt:lpstr>Amasis MT Pro Black</vt:lpstr>
      <vt:lpstr>Arial</vt:lpstr>
      <vt:lpstr>Calibri</vt:lpstr>
      <vt:lpstr>Calibri Light</vt:lpstr>
      <vt:lpstr>Cambria Math</vt:lpstr>
      <vt:lpstr>Courier New</vt:lpstr>
      <vt:lpstr>Custom Design</vt:lpstr>
      <vt:lpstr>PowerPoint Presentation</vt:lpstr>
      <vt:lpstr>Hazard Vulnerability and Business Impact Analysis Meeting Template</vt:lpstr>
      <vt:lpstr>HVA BIA (Year) AGENDA</vt:lpstr>
      <vt:lpstr>HVA BIA AGENDA</vt:lpstr>
      <vt:lpstr>Scope and Purpose</vt:lpstr>
      <vt:lpstr>PowerPoint Presentation</vt:lpstr>
      <vt:lpstr>Natural Hazards (Sample)</vt:lpstr>
      <vt:lpstr>Human Hazards (Sample)</vt:lpstr>
      <vt:lpstr>Technological Hazards (Sample)</vt:lpstr>
      <vt:lpstr>HVA BIA REVIEW &amp; DISCUSSION</vt:lpstr>
      <vt:lpstr>MITIGATION STRATEGIES (HAZARDS) </vt:lpstr>
      <vt:lpstr>MITIGATION STRATEGIES (CONTINUITY) </vt:lpstr>
      <vt:lpstr>Committee Discussion (Guided)</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 gonzalez</dc:creator>
  <cp:lastModifiedBy>DiDonato, Tara</cp:lastModifiedBy>
  <cp:revision>145</cp:revision>
  <dcterms:created xsi:type="dcterms:W3CDTF">2022-05-09T14:24:51Z</dcterms:created>
  <dcterms:modified xsi:type="dcterms:W3CDTF">2023-07-10T20:25:57Z</dcterms:modified>
</cp:coreProperties>
</file>