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7" r:id="rId3"/>
    <p:sldId id="258" r:id="rId4"/>
    <p:sldId id="259" r:id="rId5"/>
    <p:sldId id="260" r:id="rId6"/>
    <p:sldId id="262" r:id="rId7"/>
    <p:sldId id="261" r:id="rId8"/>
    <p:sldId id="256"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29" autoAdjust="0"/>
    <p:restoredTop sz="94660"/>
  </p:normalViewPr>
  <p:slideViewPr>
    <p:cSldViewPr snapToGrid="0">
      <p:cViewPr varScale="1">
        <p:scale>
          <a:sx n="77" d="100"/>
          <a:sy n="77" d="100"/>
        </p:scale>
        <p:origin x="45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27E9F4-F711-AD2B-0E5B-3F1DBA22A91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6B8ADBD-935A-D7C0-8C31-D857258EAC3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6F730FF-11E1-5A47-6332-FF2D134F64EE}"/>
              </a:ext>
            </a:extLst>
          </p:cNvPr>
          <p:cNvSpPr>
            <a:spLocks noGrp="1"/>
          </p:cNvSpPr>
          <p:nvPr>
            <p:ph type="dt" sz="half" idx="10"/>
          </p:nvPr>
        </p:nvSpPr>
        <p:spPr/>
        <p:txBody>
          <a:bodyPr/>
          <a:lstStyle/>
          <a:p>
            <a:fld id="{ED0C0786-CA24-403F-A0FF-10A9CF27E8DA}" type="datetimeFigureOut">
              <a:rPr lang="en-US" smtClean="0"/>
              <a:t>1/2/2025</a:t>
            </a:fld>
            <a:endParaRPr lang="en-US"/>
          </a:p>
        </p:txBody>
      </p:sp>
      <p:sp>
        <p:nvSpPr>
          <p:cNvPr id="5" name="Footer Placeholder 4">
            <a:extLst>
              <a:ext uri="{FF2B5EF4-FFF2-40B4-BE49-F238E27FC236}">
                <a16:creationId xmlns:a16="http://schemas.microsoft.com/office/drawing/2014/main" id="{42BBA031-D60C-46A2-A36B-4461EB0A15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49A82C-6687-4823-3D80-353F6B00601B}"/>
              </a:ext>
            </a:extLst>
          </p:cNvPr>
          <p:cNvSpPr>
            <a:spLocks noGrp="1"/>
          </p:cNvSpPr>
          <p:nvPr>
            <p:ph type="sldNum" sz="quarter" idx="12"/>
          </p:nvPr>
        </p:nvSpPr>
        <p:spPr/>
        <p:txBody>
          <a:bodyPr/>
          <a:lstStyle/>
          <a:p>
            <a:fld id="{583A438D-255B-4AA8-AAA5-24EC542F05F1}" type="slidenum">
              <a:rPr lang="en-US" smtClean="0"/>
              <a:t>‹#›</a:t>
            </a:fld>
            <a:endParaRPr lang="en-US"/>
          </a:p>
        </p:txBody>
      </p:sp>
    </p:spTree>
    <p:extLst>
      <p:ext uri="{BB962C8B-B14F-4D97-AF65-F5344CB8AC3E}">
        <p14:creationId xmlns:p14="http://schemas.microsoft.com/office/powerpoint/2010/main" val="2737926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0AD138-6BBD-275C-0873-7AF4696DA33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4F3EC95-C290-E640-92B6-1CE5CC82C50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D5E7CE-EC5A-1456-6E2B-A2DB450E9C7C}"/>
              </a:ext>
            </a:extLst>
          </p:cNvPr>
          <p:cNvSpPr>
            <a:spLocks noGrp="1"/>
          </p:cNvSpPr>
          <p:nvPr>
            <p:ph type="dt" sz="half" idx="10"/>
          </p:nvPr>
        </p:nvSpPr>
        <p:spPr/>
        <p:txBody>
          <a:bodyPr/>
          <a:lstStyle/>
          <a:p>
            <a:fld id="{ED0C0786-CA24-403F-A0FF-10A9CF27E8DA}" type="datetimeFigureOut">
              <a:rPr lang="en-US" smtClean="0"/>
              <a:t>1/2/2025</a:t>
            </a:fld>
            <a:endParaRPr lang="en-US"/>
          </a:p>
        </p:txBody>
      </p:sp>
      <p:sp>
        <p:nvSpPr>
          <p:cNvPr id="5" name="Footer Placeholder 4">
            <a:extLst>
              <a:ext uri="{FF2B5EF4-FFF2-40B4-BE49-F238E27FC236}">
                <a16:creationId xmlns:a16="http://schemas.microsoft.com/office/drawing/2014/main" id="{827B7E42-8A6D-F0B6-525C-D4F6EF97C2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C85FD8-20F9-7C36-9D2C-713CE29468C9}"/>
              </a:ext>
            </a:extLst>
          </p:cNvPr>
          <p:cNvSpPr>
            <a:spLocks noGrp="1"/>
          </p:cNvSpPr>
          <p:nvPr>
            <p:ph type="sldNum" sz="quarter" idx="12"/>
          </p:nvPr>
        </p:nvSpPr>
        <p:spPr/>
        <p:txBody>
          <a:bodyPr/>
          <a:lstStyle/>
          <a:p>
            <a:fld id="{583A438D-255B-4AA8-AAA5-24EC542F05F1}" type="slidenum">
              <a:rPr lang="en-US" smtClean="0"/>
              <a:t>‹#›</a:t>
            </a:fld>
            <a:endParaRPr lang="en-US"/>
          </a:p>
        </p:txBody>
      </p:sp>
    </p:spTree>
    <p:extLst>
      <p:ext uri="{BB962C8B-B14F-4D97-AF65-F5344CB8AC3E}">
        <p14:creationId xmlns:p14="http://schemas.microsoft.com/office/powerpoint/2010/main" val="557055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CC59D38-7D10-4FE9-5014-26AEDD3EEFD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35C8EF1-433B-27EB-18FC-A6C2E5D4205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C528C9-35DE-6580-772A-809B928B5747}"/>
              </a:ext>
            </a:extLst>
          </p:cNvPr>
          <p:cNvSpPr>
            <a:spLocks noGrp="1"/>
          </p:cNvSpPr>
          <p:nvPr>
            <p:ph type="dt" sz="half" idx="10"/>
          </p:nvPr>
        </p:nvSpPr>
        <p:spPr/>
        <p:txBody>
          <a:bodyPr/>
          <a:lstStyle/>
          <a:p>
            <a:fld id="{ED0C0786-CA24-403F-A0FF-10A9CF27E8DA}" type="datetimeFigureOut">
              <a:rPr lang="en-US" smtClean="0"/>
              <a:t>1/2/2025</a:t>
            </a:fld>
            <a:endParaRPr lang="en-US"/>
          </a:p>
        </p:txBody>
      </p:sp>
      <p:sp>
        <p:nvSpPr>
          <p:cNvPr id="5" name="Footer Placeholder 4">
            <a:extLst>
              <a:ext uri="{FF2B5EF4-FFF2-40B4-BE49-F238E27FC236}">
                <a16:creationId xmlns:a16="http://schemas.microsoft.com/office/drawing/2014/main" id="{E97DE9C5-B6FA-A2CD-9830-8F41F67586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6F3105-FCD9-AE07-5BCE-6530072F0C75}"/>
              </a:ext>
            </a:extLst>
          </p:cNvPr>
          <p:cNvSpPr>
            <a:spLocks noGrp="1"/>
          </p:cNvSpPr>
          <p:nvPr>
            <p:ph type="sldNum" sz="quarter" idx="12"/>
          </p:nvPr>
        </p:nvSpPr>
        <p:spPr/>
        <p:txBody>
          <a:bodyPr/>
          <a:lstStyle/>
          <a:p>
            <a:fld id="{583A438D-255B-4AA8-AAA5-24EC542F05F1}" type="slidenum">
              <a:rPr lang="en-US" smtClean="0"/>
              <a:t>‹#›</a:t>
            </a:fld>
            <a:endParaRPr lang="en-US"/>
          </a:p>
        </p:txBody>
      </p:sp>
    </p:spTree>
    <p:extLst>
      <p:ext uri="{BB962C8B-B14F-4D97-AF65-F5344CB8AC3E}">
        <p14:creationId xmlns:p14="http://schemas.microsoft.com/office/powerpoint/2010/main" val="40768763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48A87A34-81AB-432B-8DAE-1953F412C126}" type="datetimeFigureOut">
              <a:rPr lang="en-US" smtClean="0"/>
              <a:t>1/2/2025</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D22F896-40B5-4ADD-8801-0D06FADFA095}" type="slidenum">
              <a:rPr lang="en-US" smtClean="0"/>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846589433"/>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67930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48A87A34-81AB-432B-8DAE-1953F412C126}" type="datetimeFigureOut">
              <a:rPr lang="en-US" smtClean="0"/>
              <a:pPr/>
              <a:t>1/2/2025</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D22F896-40B5-4ADD-8801-0D06FADFA095}" type="slidenum">
              <a:rPr lang="en-US" smtClean="0"/>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822814764"/>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650254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442904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637014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1/2/2025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517447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48A87A34-81AB-432B-8DAE-1953F412C126}" type="datetimeFigureOut">
              <a:rPr lang="en-US" smtClean="0"/>
              <a:t>1/2/2025</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D22F896-40B5-4ADD-8801-0D06FADFA095}" type="slidenum">
              <a:rPr lang="en-US" smtClean="0"/>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0124760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B6BC9-72F0-1A65-2C21-AED25B3742A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F8DC71D-F483-C82B-9234-10AE2F7DBB9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9F4F75-2C9E-164F-93EF-3736C4C64407}"/>
              </a:ext>
            </a:extLst>
          </p:cNvPr>
          <p:cNvSpPr>
            <a:spLocks noGrp="1"/>
          </p:cNvSpPr>
          <p:nvPr>
            <p:ph type="dt" sz="half" idx="10"/>
          </p:nvPr>
        </p:nvSpPr>
        <p:spPr/>
        <p:txBody>
          <a:bodyPr/>
          <a:lstStyle/>
          <a:p>
            <a:fld id="{ED0C0786-CA24-403F-A0FF-10A9CF27E8DA}" type="datetimeFigureOut">
              <a:rPr lang="en-US" smtClean="0"/>
              <a:t>1/2/2025</a:t>
            </a:fld>
            <a:endParaRPr lang="en-US"/>
          </a:p>
        </p:txBody>
      </p:sp>
      <p:sp>
        <p:nvSpPr>
          <p:cNvPr id="5" name="Footer Placeholder 4">
            <a:extLst>
              <a:ext uri="{FF2B5EF4-FFF2-40B4-BE49-F238E27FC236}">
                <a16:creationId xmlns:a16="http://schemas.microsoft.com/office/drawing/2014/main" id="{F016C5CC-7104-79D3-3B91-1AC617AC0A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C88474F-A8B9-041C-A1E3-5CD0D238C065}"/>
              </a:ext>
            </a:extLst>
          </p:cNvPr>
          <p:cNvSpPr>
            <a:spLocks noGrp="1"/>
          </p:cNvSpPr>
          <p:nvPr>
            <p:ph type="sldNum" sz="quarter" idx="12"/>
          </p:nvPr>
        </p:nvSpPr>
        <p:spPr/>
        <p:txBody>
          <a:bodyPr/>
          <a:lstStyle/>
          <a:p>
            <a:fld id="{583A438D-255B-4AA8-AAA5-24EC542F05F1}" type="slidenum">
              <a:rPr lang="en-US" smtClean="0"/>
              <a:t>‹#›</a:t>
            </a:fld>
            <a:endParaRPr lang="en-US"/>
          </a:p>
        </p:txBody>
      </p:sp>
    </p:spTree>
    <p:extLst>
      <p:ext uri="{BB962C8B-B14F-4D97-AF65-F5344CB8AC3E}">
        <p14:creationId xmlns:p14="http://schemas.microsoft.com/office/powerpoint/2010/main" val="20386319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48A87A34-81AB-432B-8DAE-1953F412C126}" type="datetimeFigureOut">
              <a:rPr lang="en-US" smtClean="0"/>
              <a:t>1/2/2025</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D22F896-40B5-4ADD-8801-0D06FADFA095}" type="slidenum">
              <a:rPr lang="en-US" smtClean="0"/>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1277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504807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67343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60F3F-0B60-C387-BB6A-4E3B9E7A8EF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088DA1C-A1ED-B3C7-237F-1238D2A6F39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A5DFF71-1D34-C028-80DE-A492AB4D520D}"/>
              </a:ext>
            </a:extLst>
          </p:cNvPr>
          <p:cNvSpPr>
            <a:spLocks noGrp="1"/>
          </p:cNvSpPr>
          <p:nvPr>
            <p:ph type="dt" sz="half" idx="10"/>
          </p:nvPr>
        </p:nvSpPr>
        <p:spPr/>
        <p:txBody>
          <a:bodyPr/>
          <a:lstStyle/>
          <a:p>
            <a:fld id="{ED0C0786-CA24-403F-A0FF-10A9CF27E8DA}" type="datetimeFigureOut">
              <a:rPr lang="en-US" smtClean="0"/>
              <a:t>1/2/2025</a:t>
            </a:fld>
            <a:endParaRPr lang="en-US"/>
          </a:p>
        </p:txBody>
      </p:sp>
      <p:sp>
        <p:nvSpPr>
          <p:cNvPr id="5" name="Footer Placeholder 4">
            <a:extLst>
              <a:ext uri="{FF2B5EF4-FFF2-40B4-BE49-F238E27FC236}">
                <a16:creationId xmlns:a16="http://schemas.microsoft.com/office/drawing/2014/main" id="{FB9FD9C8-F88F-1F5A-AE8B-AD9F3983A7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2190F8-81A1-5A67-2388-65754CCF3D47}"/>
              </a:ext>
            </a:extLst>
          </p:cNvPr>
          <p:cNvSpPr>
            <a:spLocks noGrp="1"/>
          </p:cNvSpPr>
          <p:nvPr>
            <p:ph type="sldNum" sz="quarter" idx="12"/>
          </p:nvPr>
        </p:nvSpPr>
        <p:spPr/>
        <p:txBody>
          <a:bodyPr/>
          <a:lstStyle/>
          <a:p>
            <a:fld id="{583A438D-255B-4AA8-AAA5-24EC542F05F1}" type="slidenum">
              <a:rPr lang="en-US" smtClean="0"/>
              <a:t>‹#›</a:t>
            </a:fld>
            <a:endParaRPr lang="en-US"/>
          </a:p>
        </p:txBody>
      </p:sp>
    </p:spTree>
    <p:extLst>
      <p:ext uri="{BB962C8B-B14F-4D97-AF65-F5344CB8AC3E}">
        <p14:creationId xmlns:p14="http://schemas.microsoft.com/office/powerpoint/2010/main" val="2407522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F6C64-7E93-8F1F-25DB-6B460299D26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5CFFFAB-0D75-2BB0-6862-0017D30120F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7DE7585-DA81-C3C7-6601-E94B3B657A1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316F8C9-1679-A141-98DD-86939D90F347}"/>
              </a:ext>
            </a:extLst>
          </p:cNvPr>
          <p:cNvSpPr>
            <a:spLocks noGrp="1"/>
          </p:cNvSpPr>
          <p:nvPr>
            <p:ph type="dt" sz="half" idx="10"/>
          </p:nvPr>
        </p:nvSpPr>
        <p:spPr/>
        <p:txBody>
          <a:bodyPr/>
          <a:lstStyle/>
          <a:p>
            <a:fld id="{ED0C0786-CA24-403F-A0FF-10A9CF27E8DA}" type="datetimeFigureOut">
              <a:rPr lang="en-US" smtClean="0"/>
              <a:t>1/2/2025</a:t>
            </a:fld>
            <a:endParaRPr lang="en-US"/>
          </a:p>
        </p:txBody>
      </p:sp>
      <p:sp>
        <p:nvSpPr>
          <p:cNvPr id="6" name="Footer Placeholder 5">
            <a:extLst>
              <a:ext uri="{FF2B5EF4-FFF2-40B4-BE49-F238E27FC236}">
                <a16:creationId xmlns:a16="http://schemas.microsoft.com/office/drawing/2014/main" id="{109D77EE-6938-A262-4442-92AD0762F51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AD8977-AC74-9479-0E56-6901A26BFC0D}"/>
              </a:ext>
            </a:extLst>
          </p:cNvPr>
          <p:cNvSpPr>
            <a:spLocks noGrp="1"/>
          </p:cNvSpPr>
          <p:nvPr>
            <p:ph type="sldNum" sz="quarter" idx="12"/>
          </p:nvPr>
        </p:nvSpPr>
        <p:spPr/>
        <p:txBody>
          <a:bodyPr/>
          <a:lstStyle/>
          <a:p>
            <a:fld id="{583A438D-255B-4AA8-AAA5-24EC542F05F1}" type="slidenum">
              <a:rPr lang="en-US" smtClean="0"/>
              <a:t>‹#›</a:t>
            </a:fld>
            <a:endParaRPr lang="en-US"/>
          </a:p>
        </p:txBody>
      </p:sp>
    </p:spTree>
    <p:extLst>
      <p:ext uri="{BB962C8B-B14F-4D97-AF65-F5344CB8AC3E}">
        <p14:creationId xmlns:p14="http://schemas.microsoft.com/office/powerpoint/2010/main" val="18891925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D9739-43DA-F6AD-0DFF-3935722810E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6803FD4-C37F-6DB6-52B2-AC7525BC1DB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582E854-15C2-5608-13C3-81D3625199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98E6202-82F3-AAA2-8595-0FB7CECC2A1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3483C40-E67E-CADA-114C-1BB3FC80353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CD14796-E018-4874-C919-4C1A933618AB}"/>
              </a:ext>
            </a:extLst>
          </p:cNvPr>
          <p:cNvSpPr>
            <a:spLocks noGrp="1"/>
          </p:cNvSpPr>
          <p:nvPr>
            <p:ph type="dt" sz="half" idx="10"/>
          </p:nvPr>
        </p:nvSpPr>
        <p:spPr/>
        <p:txBody>
          <a:bodyPr/>
          <a:lstStyle/>
          <a:p>
            <a:fld id="{ED0C0786-CA24-403F-A0FF-10A9CF27E8DA}" type="datetimeFigureOut">
              <a:rPr lang="en-US" smtClean="0"/>
              <a:t>1/2/2025</a:t>
            </a:fld>
            <a:endParaRPr lang="en-US"/>
          </a:p>
        </p:txBody>
      </p:sp>
      <p:sp>
        <p:nvSpPr>
          <p:cNvPr id="8" name="Footer Placeholder 7">
            <a:extLst>
              <a:ext uri="{FF2B5EF4-FFF2-40B4-BE49-F238E27FC236}">
                <a16:creationId xmlns:a16="http://schemas.microsoft.com/office/drawing/2014/main" id="{6932C783-3470-7840-02FF-815CFBF1802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7F0FA9A-47BD-1236-3AA4-DEF1A898AB39}"/>
              </a:ext>
            </a:extLst>
          </p:cNvPr>
          <p:cNvSpPr>
            <a:spLocks noGrp="1"/>
          </p:cNvSpPr>
          <p:nvPr>
            <p:ph type="sldNum" sz="quarter" idx="12"/>
          </p:nvPr>
        </p:nvSpPr>
        <p:spPr/>
        <p:txBody>
          <a:bodyPr/>
          <a:lstStyle/>
          <a:p>
            <a:fld id="{583A438D-255B-4AA8-AAA5-24EC542F05F1}" type="slidenum">
              <a:rPr lang="en-US" smtClean="0"/>
              <a:t>‹#›</a:t>
            </a:fld>
            <a:endParaRPr lang="en-US"/>
          </a:p>
        </p:txBody>
      </p:sp>
    </p:spTree>
    <p:extLst>
      <p:ext uri="{BB962C8B-B14F-4D97-AF65-F5344CB8AC3E}">
        <p14:creationId xmlns:p14="http://schemas.microsoft.com/office/powerpoint/2010/main" val="1809060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3B5C0-BFAF-E032-37A2-E11235CB11F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2C0D614-F6AD-71CB-F4EE-60EE5BF196BF}"/>
              </a:ext>
            </a:extLst>
          </p:cNvPr>
          <p:cNvSpPr>
            <a:spLocks noGrp="1"/>
          </p:cNvSpPr>
          <p:nvPr>
            <p:ph type="dt" sz="half" idx="10"/>
          </p:nvPr>
        </p:nvSpPr>
        <p:spPr/>
        <p:txBody>
          <a:bodyPr/>
          <a:lstStyle/>
          <a:p>
            <a:fld id="{ED0C0786-CA24-403F-A0FF-10A9CF27E8DA}" type="datetimeFigureOut">
              <a:rPr lang="en-US" smtClean="0"/>
              <a:t>1/2/2025</a:t>
            </a:fld>
            <a:endParaRPr lang="en-US"/>
          </a:p>
        </p:txBody>
      </p:sp>
      <p:sp>
        <p:nvSpPr>
          <p:cNvPr id="4" name="Footer Placeholder 3">
            <a:extLst>
              <a:ext uri="{FF2B5EF4-FFF2-40B4-BE49-F238E27FC236}">
                <a16:creationId xmlns:a16="http://schemas.microsoft.com/office/drawing/2014/main" id="{9D43C5CD-CD74-03E4-EADA-0861ED4CAA6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E416706-E930-AFBC-01B5-2B5761CD6E0A}"/>
              </a:ext>
            </a:extLst>
          </p:cNvPr>
          <p:cNvSpPr>
            <a:spLocks noGrp="1"/>
          </p:cNvSpPr>
          <p:nvPr>
            <p:ph type="sldNum" sz="quarter" idx="12"/>
          </p:nvPr>
        </p:nvSpPr>
        <p:spPr/>
        <p:txBody>
          <a:bodyPr/>
          <a:lstStyle/>
          <a:p>
            <a:fld id="{583A438D-255B-4AA8-AAA5-24EC542F05F1}" type="slidenum">
              <a:rPr lang="en-US" smtClean="0"/>
              <a:t>‹#›</a:t>
            </a:fld>
            <a:endParaRPr lang="en-US"/>
          </a:p>
        </p:txBody>
      </p:sp>
    </p:spTree>
    <p:extLst>
      <p:ext uri="{BB962C8B-B14F-4D97-AF65-F5344CB8AC3E}">
        <p14:creationId xmlns:p14="http://schemas.microsoft.com/office/powerpoint/2010/main" val="8055538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4753341-B875-F821-1FEF-113CBB22982C}"/>
              </a:ext>
            </a:extLst>
          </p:cNvPr>
          <p:cNvSpPr>
            <a:spLocks noGrp="1"/>
          </p:cNvSpPr>
          <p:nvPr>
            <p:ph type="dt" sz="half" idx="10"/>
          </p:nvPr>
        </p:nvSpPr>
        <p:spPr/>
        <p:txBody>
          <a:bodyPr/>
          <a:lstStyle/>
          <a:p>
            <a:fld id="{ED0C0786-CA24-403F-A0FF-10A9CF27E8DA}" type="datetimeFigureOut">
              <a:rPr lang="en-US" smtClean="0"/>
              <a:t>1/2/2025</a:t>
            </a:fld>
            <a:endParaRPr lang="en-US"/>
          </a:p>
        </p:txBody>
      </p:sp>
      <p:sp>
        <p:nvSpPr>
          <p:cNvPr id="3" name="Footer Placeholder 2">
            <a:extLst>
              <a:ext uri="{FF2B5EF4-FFF2-40B4-BE49-F238E27FC236}">
                <a16:creationId xmlns:a16="http://schemas.microsoft.com/office/drawing/2014/main" id="{3DD21176-DE01-A69A-AC5D-258EBE33D65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839AA00-3CDC-9CCD-D1E4-876FC3C2C7FC}"/>
              </a:ext>
            </a:extLst>
          </p:cNvPr>
          <p:cNvSpPr>
            <a:spLocks noGrp="1"/>
          </p:cNvSpPr>
          <p:nvPr>
            <p:ph type="sldNum" sz="quarter" idx="12"/>
          </p:nvPr>
        </p:nvSpPr>
        <p:spPr/>
        <p:txBody>
          <a:bodyPr/>
          <a:lstStyle/>
          <a:p>
            <a:fld id="{583A438D-255B-4AA8-AAA5-24EC542F05F1}" type="slidenum">
              <a:rPr lang="en-US" smtClean="0"/>
              <a:t>‹#›</a:t>
            </a:fld>
            <a:endParaRPr lang="en-US"/>
          </a:p>
        </p:txBody>
      </p:sp>
    </p:spTree>
    <p:extLst>
      <p:ext uri="{BB962C8B-B14F-4D97-AF65-F5344CB8AC3E}">
        <p14:creationId xmlns:p14="http://schemas.microsoft.com/office/powerpoint/2010/main" val="37942486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306DE4-33A4-3C4C-4935-E24102DDF5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864F676-9F48-06E0-CE4F-8464FC90762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AA946BB-64EF-C13F-BC9E-4AC80489E8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BE9EF2-8216-A79E-01E7-9DE58EB131E4}"/>
              </a:ext>
            </a:extLst>
          </p:cNvPr>
          <p:cNvSpPr>
            <a:spLocks noGrp="1"/>
          </p:cNvSpPr>
          <p:nvPr>
            <p:ph type="dt" sz="half" idx="10"/>
          </p:nvPr>
        </p:nvSpPr>
        <p:spPr/>
        <p:txBody>
          <a:bodyPr/>
          <a:lstStyle/>
          <a:p>
            <a:fld id="{ED0C0786-CA24-403F-A0FF-10A9CF27E8DA}" type="datetimeFigureOut">
              <a:rPr lang="en-US" smtClean="0"/>
              <a:t>1/2/2025</a:t>
            </a:fld>
            <a:endParaRPr lang="en-US"/>
          </a:p>
        </p:txBody>
      </p:sp>
      <p:sp>
        <p:nvSpPr>
          <p:cNvPr id="6" name="Footer Placeholder 5">
            <a:extLst>
              <a:ext uri="{FF2B5EF4-FFF2-40B4-BE49-F238E27FC236}">
                <a16:creationId xmlns:a16="http://schemas.microsoft.com/office/drawing/2014/main" id="{77998C46-D47F-F99D-F1BB-0F10AB62E4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BA42F3F-93D0-1CEF-B909-BE62544A6926}"/>
              </a:ext>
            </a:extLst>
          </p:cNvPr>
          <p:cNvSpPr>
            <a:spLocks noGrp="1"/>
          </p:cNvSpPr>
          <p:nvPr>
            <p:ph type="sldNum" sz="quarter" idx="12"/>
          </p:nvPr>
        </p:nvSpPr>
        <p:spPr/>
        <p:txBody>
          <a:bodyPr/>
          <a:lstStyle/>
          <a:p>
            <a:fld id="{583A438D-255B-4AA8-AAA5-24EC542F05F1}" type="slidenum">
              <a:rPr lang="en-US" smtClean="0"/>
              <a:t>‹#›</a:t>
            </a:fld>
            <a:endParaRPr lang="en-US"/>
          </a:p>
        </p:txBody>
      </p:sp>
    </p:spTree>
    <p:extLst>
      <p:ext uri="{BB962C8B-B14F-4D97-AF65-F5344CB8AC3E}">
        <p14:creationId xmlns:p14="http://schemas.microsoft.com/office/powerpoint/2010/main" val="1396739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6366B2-8D87-4530-C2C1-921D799771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0CCE8A2-DD08-258E-4EE7-178257473F1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F33D14A-9F78-7CB2-CF8E-ADC277FB8B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132AA5B-4811-521E-8601-0424688DB5D5}"/>
              </a:ext>
            </a:extLst>
          </p:cNvPr>
          <p:cNvSpPr>
            <a:spLocks noGrp="1"/>
          </p:cNvSpPr>
          <p:nvPr>
            <p:ph type="dt" sz="half" idx="10"/>
          </p:nvPr>
        </p:nvSpPr>
        <p:spPr/>
        <p:txBody>
          <a:bodyPr/>
          <a:lstStyle/>
          <a:p>
            <a:fld id="{ED0C0786-CA24-403F-A0FF-10A9CF27E8DA}" type="datetimeFigureOut">
              <a:rPr lang="en-US" smtClean="0"/>
              <a:t>1/2/2025</a:t>
            </a:fld>
            <a:endParaRPr lang="en-US"/>
          </a:p>
        </p:txBody>
      </p:sp>
      <p:sp>
        <p:nvSpPr>
          <p:cNvPr id="6" name="Footer Placeholder 5">
            <a:extLst>
              <a:ext uri="{FF2B5EF4-FFF2-40B4-BE49-F238E27FC236}">
                <a16:creationId xmlns:a16="http://schemas.microsoft.com/office/drawing/2014/main" id="{8FE5D2EF-EFA2-C9D2-DB87-8A97455C49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99E817-55C9-BAC1-6A5C-0EF8F2DF57EB}"/>
              </a:ext>
            </a:extLst>
          </p:cNvPr>
          <p:cNvSpPr>
            <a:spLocks noGrp="1"/>
          </p:cNvSpPr>
          <p:nvPr>
            <p:ph type="sldNum" sz="quarter" idx="12"/>
          </p:nvPr>
        </p:nvSpPr>
        <p:spPr/>
        <p:txBody>
          <a:bodyPr/>
          <a:lstStyle/>
          <a:p>
            <a:fld id="{583A438D-255B-4AA8-AAA5-24EC542F05F1}" type="slidenum">
              <a:rPr lang="en-US" smtClean="0"/>
              <a:t>‹#›</a:t>
            </a:fld>
            <a:endParaRPr lang="en-US"/>
          </a:p>
        </p:txBody>
      </p:sp>
    </p:spTree>
    <p:extLst>
      <p:ext uri="{BB962C8B-B14F-4D97-AF65-F5344CB8AC3E}">
        <p14:creationId xmlns:p14="http://schemas.microsoft.com/office/powerpoint/2010/main" val="27417331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B7051EB-85B8-00B6-24CA-DD38507BA16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82F916B-2FC0-F949-5D62-E66627A0650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83325B-4573-A8BE-4A87-CD7C166D2A9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D0C0786-CA24-403F-A0FF-10A9CF27E8DA}" type="datetimeFigureOut">
              <a:rPr lang="en-US" smtClean="0"/>
              <a:t>1/2/2025</a:t>
            </a:fld>
            <a:endParaRPr lang="en-US"/>
          </a:p>
        </p:txBody>
      </p:sp>
      <p:sp>
        <p:nvSpPr>
          <p:cNvPr id="5" name="Footer Placeholder 4">
            <a:extLst>
              <a:ext uri="{FF2B5EF4-FFF2-40B4-BE49-F238E27FC236}">
                <a16:creationId xmlns:a16="http://schemas.microsoft.com/office/drawing/2014/main" id="{0F6351C7-7579-0DBD-47EE-9CCB0772AB4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F53B9FA0-9C83-3A7D-3AAC-5DF307FB0D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83A438D-255B-4AA8-AAA5-24EC542F05F1}" type="slidenum">
              <a:rPr lang="en-US" smtClean="0"/>
              <a:t>‹#›</a:t>
            </a:fld>
            <a:endParaRPr lang="en-US"/>
          </a:p>
        </p:txBody>
      </p:sp>
    </p:spTree>
    <p:extLst>
      <p:ext uri="{BB962C8B-B14F-4D97-AF65-F5344CB8AC3E}">
        <p14:creationId xmlns:p14="http://schemas.microsoft.com/office/powerpoint/2010/main" val="35621788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48A87A34-81AB-432B-8DAE-1953F412C126}" type="datetimeFigureOut">
              <a:rPr lang="en-US" smtClean="0"/>
              <a:pPr/>
              <a:t>1/2/2025</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D22F896-40B5-4ADD-8801-0D06FADFA095}" type="slidenum">
              <a:rPr lang="en-US" smtClean="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33179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98470" y="1166949"/>
            <a:ext cx="8377888" cy="2719731"/>
          </a:xfrm>
        </p:spPr>
        <p:txBody>
          <a:bodyPr/>
          <a:lstStyle/>
          <a:p>
            <a:r>
              <a:rPr lang="en-US" sz="4800" dirty="0">
                <a:latin typeface="Imprint MT Shadow" panose="04020605060303030202" pitchFamily="82" charset="0"/>
              </a:rPr>
              <a:t>Godly Giving: The importance of faithful stewardship</a:t>
            </a:r>
          </a:p>
        </p:txBody>
      </p:sp>
      <p:sp>
        <p:nvSpPr>
          <p:cNvPr id="3" name="Subtitle 2"/>
          <p:cNvSpPr>
            <a:spLocks noGrp="1"/>
          </p:cNvSpPr>
          <p:nvPr>
            <p:ph type="subTitle" idx="1"/>
          </p:nvPr>
        </p:nvSpPr>
        <p:spPr/>
        <p:txBody>
          <a:bodyPr>
            <a:normAutofit fontScale="92500"/>
          </a:bodyPr>
          <a:lstStyle/>
          <a:p>
            <a:r>
              <a:rPr lang="en-US" dirty="0"/>
              <a:t>Bible Study: Tillery Chapel MBC/Shiloh MBC</a:t>
            </a:r>
          </a:p>
          <a:p>
            <a:r>
              <a:rPr lang="en-US" dirty="0"/>
              <a:t>Compiled by: Reverend Anthony F. Flowers (Pastor-Teacher)</a:t>
            </a:r>
          </a:p>
        </p:txBody>
      </p:sp>
    </p:spTree>
    <p:extLst>
      <p:ext uri="{BB962C8B-B14F-4D97-AF65-F5344CB8AC3E}">
        <p14:creationId xmlns:p14="http://schemas.microsoft.com/office/powerpoint/2010/main" val="3727479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dirty="0">
                <a:latin typeface="Imprint MT Shadow" panose="04020605060303030202" pitchFamily="82" charset="0"/>
              </a:rPr>
              <a:t>Four basic principles of “Christian Stewardship” outlined in Scripture:</a:t>
            </a:r>
            <a:br>
              <a:rPr lang="en-US" sz="1800" dirty="0"/>
            </a:br>
            <a:br>
              <a:rPr lang="en-US" sz="1800" dirty="0"/>
            </a:br>
            <a:endParaRPr lang="en-US" sz="1800" dirty="0"/>
          </a:p>
        </p:txBody>
      </p:sp>
      <p:sp>
        <p:nvSpPr>
          <p:cNvPr id="3" name="Content Placeholder 2"/>
          <p:cNvSpPr>
            <a:spLocks noGrp="1"/>
          </p:cNvSpPr>
          <p:nvPr>
            <p:ph idx="1"/>
          </p:nvPr>
        </p:nvSpPr>
        <p:spPr>
          <a:xfrm>
            <a:off x="914399" y="1733006"/>
            <a:ext cx="11086011" cy="4998719"/>
          </a:xfrm>
        </p:spPr>
        <p:txBody>
          <a:bodyPr>
            <a:noAutofit/>
          </a:bodyPr>
          <a:lstStyle/>
          <a:p>
            <a:endParaRPr lang="en-US" sz="1200" dirty="0"/>
          </a:p>
          <a:p>
            <a:pPr marL="0" indent="0" algn="ctr">
              <a:buNone/>
            </a:pPr>
            <a:r>
              <a:rPr lang="en-US" sz="2800" b="1" dirty="0"/>
              <a:t>There are four basic principles of “Christian Stewardship” outlined in Scripture:</a:t>
            </a:r>
          </a:p>
          <a:p>
            <a:pPr marL="0" indent="0">
              <a:buNone/>
            </a:pPr>
            <a:r>
              <a:rPr lang="en-US" sz="1800" b="1" dirty="0"/>
              <a:t>1. God Is Creator, Owner, And Giver Of All Things. (1 Cor. 4:7, Gen 1:1, </a:t>
            </a:r>
            <a:r>
              <a:rPr lang="en-US" sz="1800" b="1" dirty="0" err="1"/>
              <a:t>Psa</a:t>
            </a:r>
            <a:r>
              <a:rPr lang="en-US" sz="1800" b="1" dirty="0"/>
              <a:t> 24:1, Rom 8:32)</a:t>
            </a:r>
          </a:p>
          <a:p>
            <a:pPr marL="0" indent="0">
              <a:buNone/>
            </a:pPr>
            <a:r>
              <a:rPr lang="en-US" sz="1800" b="1" dirty="0"/>
              <a:t>2. All We Are And Have, We Received From God As A Trust (1 Cor. 4:7, 1 Cor. 4:2, James 1:17)</a:t>
            </a:r>
          </a:p>
          <a:p>
            <a:pPr marL="0" indent="0">
              <a:buNone/>
            </a:pPr>
            <a:r>
              <a:rPr lang="en-US" sz="1800" b="1" dirty="0"/>
              <a:t>3. We Are To Acknowledge Our Stewardship By Devoting A Definite Portion To The Lord’s Work (Lev 27:30, 32)</a:t>
            </a:r>
          </a:p>
          <a:p>
            <a:pPr marL="0" indent="0">
              <a:buNone/>
            </a:pPr>
            <a:r>
              <a:rPr lang="en-US" sz="1800" b="1" dirty="0"/>
              <a:t>4. We Must All Give A Final Account Of Our Stewardship To God (Luke 16:2, Rom 14:12)</a:t>
            </a:r>
          </a:p>
          <a:p>
            <a:pPr marL="0" indent="0">
              <a:buNone/>
            </a:pPr>
            <a:r>
              <a:rPr lang="en-US" sz="2400" b="1" dirty="0"/>
              <a:t>Christian stewardship is simply recognizing Jesus Christ as Lord (1) of our Lives, (2) of our Talents, (3) of our Time, and (4) of our Treasures.</a:t>
            </a:r>
          </a:p>
          <a:p>
            <a:endParaRPr lang="en-US" sz="1200" b="1" dirty="0"/>
          </a:p>
          <a:p>
            <a:pPr marL="0" indent="0">
              <a:buNone/>
            </a:pPr>
            <a:endParaRPr lang="en-US" sz="1200" dirty="0"/>
          </a:p>
          <a:p>
            <a:endParaRPr lang="en-US" sz="1200" dirty="0"/>
          </a:p>
        </p:txBody>
      </p:sp>
    </p:spTree>
    <p:extLst>
      <p:ext uri="{BB962C8B-B14F-4D97-AF65-F5344CB8AC3E}">
        <p14:creationId xmlns:p14="http://schemas.microsoft.com/office/powerpoint/2010/main" val="8130071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371600" y="409303"/>
            <a:ext cx="9601200" cy="1762397"/>
          </a:xfrm>
        </p:spPr>
        <p:txBody>
          <a:bodyPr>
            <a:normAutofit fontScale="90000"/>
          </a:bodyPr>
          <a:lstStyle/>
          <a:p>
            <a:pPr algn="ctr"/>
            <a:r>
              <a:rPr lang="en-US" sz="5300" dirty="0">
                <a:latin typeface="Imprint MT Shadow" panose="04020605060303030202" pitchFamily="82" charset="0"/>
              </a:rPr>
              <a:t>His Lordship of our Lives. </a:t>
            </a:r>
            <a:r>
              <a:rPr lang="en-US" sz="2200" dirty="0">
                <a:latin typeface="Imprint MT Shadow" panose="04020605060303030202" pitchFamily="82" charset="0"/>
              </a:rPr>
              <a:t>   </a:t>
            </a:r>
            <a:br>
              <a:rPr lang="en-US" sz="1000" dirty="0">
                <a:latin typeface="Imprint MT Shadow" panose="04020605060303030202" pitchFamily="82" charset="0"/>
              </a:rPr>
            </a:br>
            <a:r>
              <a:rPr lang="en-US" sz="1600" dirty="0">
                <a:latin typeface="Imprint MT Shadow" panose="04020605060303030202" pitchFamily="82" charset="0"/>
              </a:rPr>
              <a:t>Deuteronomy 32:6</a:t>
            </a:r>
            <a:br>
              <a:rPr lang="en-US" sz="1600" dirty="0">
                <a:latin typeface="Imprint MT Shadow" panose="04020605060303030202" pitchFamily="82" charset="0"/>
              </a:rPr>
            </a:br>
            <a:r>
              <a:rPr lang="en-US" sz="1600" dirty="0">
                <a:latin typeface="Imprint MT Shadow" panose="04020605060303030202" pitchFamily="82" charset="0"/>
              </a:rPr>
              <a:t>Ezekiel 18:4</a:t>
            </a:r>
            <a:br>
              <a:rPr lang="en-US" sz="1600" dirty="0">
                <a:latin typeface="Imprint MT Shadow" panose="04020605060303030202" pitchFamily="82" charset="0"/>
              </a:rPr>
            </a:br>
            <a:r>
              <a:rPr lang="en-US" sz="1600" dirty="0">
                <a:latin typeface="Imprint MT Shadow" panose="04020605060303030202" pitchFamily="82" charset="0"/>
              </a:rPr>
              <a:t>Romans 14:8</a:t>
            </a:r>
            <a:br>
              <a:rPr lang="en-US" sz="1600" dirty="0">
                <a:latin typeface="Imprint MT Shadow" panose="04020605060303030202" pitchFamily="82" charset="0"/>
              </a:rPr>
            </a:br>
            <a:r>
              <a:rPr lang="en-US" sz="1600" b="1" dirty="0">
                <a:latin typeface="Imprint MT Shadow" panose="04020605060303030202" pitchFamily="82" charset="0"/>
              </a:rPr>
              <a:t>1 Corinthians 6:19-20</a:t>
            </a:r>
            <a:br>
              <a:rPr lang="en-US" sz="1600" dirty="0">
                <a:latin typeface="Imprint MT Shadow" panose="04020605060303030202" pitchFamily="82" charset="0"/>
              </a:rPr>
            </a:br>
            <a:br>
              <a:rPr lang="en-US" sz="1000" dirty="0">
                <a:latin typeface="Imprint MT Shadow" panose="04020605060303030202" pitchFamily="82" charset="0"/>
              </a:rPr>
            </a:br>
            <a:endParaRPr lang="en-US" sz="1000" dirty="0">
              <a:latin typeface="Imprint MT Shadow" panose="04020605060303030202" pitchFamily="82" charset="0"/>
            </a:endParaRPr>
          </a:p>
        </p:txBody>
      </p:sp>
      <p:sp>
        <p:nvSpPr>
          <p:cNvPr id="5" name="Content Placeholder 4"/>
          <p:cNvSpPr>
            <a:spLocks noGrp="1"/>
          </p:cNvSpPr>
          <p:nvPr>
            <p:ph idx="1"/>
          </p:nvPr>
        </p:nvSpPr>
        <p:spPr>
          <a:xfrm>
            <a:off x="1371600" y="2228306"/>
            <a:ext cx="9601200" cy="4329248"/>
          </a:xfrm>
        </p:spPr>
        <p:txBody>
          <a:bodyPr>
            <a:normAutofit/>
          </a:bodyPr>
          <a:lstStyle/>
          <a:p>
            <a:pPr marL="0" indent="0" algn="ctr">
              <a:buNone/>
            </a:pPr>
            <a:r>
              <a:rPr lang="en-US" b="1" dirty="0"/>
              <a:t>1 Corinthians 6:19-20</a:t>
            </a:r>
          </a:p>
          <a:p>
            <a:pPr marL="0" indent="0">
              <a:buNone/>
            </a:pPr>
            <a:r>
              <a:rPr lang="en-US" sz="1400" dirty="0"/>
              <a:t>19 What? know ye not that your body is the temple of the Holy Ghost which is in you, which ye have of God, and </a:t>
            </a:r>
            <a:r>
              <a:rPr lang="en-US" sz="1400" b="1" dirty="0"/>
              <a:t>ye are not your own</a:t>
            </a:r>
            <a:r>
              <a:rPr lang="en-US" sz="1400" dirty="0"/>
              <a:t>? 20 For ye are bought with a price: therefore glorify God in your body, and in your spirit, which are God’s.</a:t>
            </a:r>
          </a:p>
          <a:p>
            <a:pPr marL="0" indent="0">
              <a:buNone/>
            </a:pPr>
            <a:r>
              <a:rPr lang="en-US" sz="1800" dirty="0"/>
              <a:t>1. </a:t>
            </a:r>
            <a:r>
              <a:rPr lang="en-US" sz="1800" b="1" dirty="0"/>
              <a:t>“YE ARE NOT YOUR OWN” </a:t>
            </a:r>
            <a:r>
              <a:rPr lang="en-US" sz="1800" dirty="0"/>
              <a:t>— Life itself is a gift from God! No man possesses himself. Moses pointed out that God has a two-fold claim to every human life: </a:t>
            </a:r>
            <a:r>
              <a:rPr lang="en-US" sz="1800" b="1" dirty="0"/>
              <a:t>“Is not He (the Lord) thy Father that hath bought thee? Hath He not made thee, and established thee?” (</a:t>
            </a:r>
            <a:r>
              <a:rPr lang="en-US" sz="1800" b="1" dirty="0" err="1"/>
              <a:t>Deut</a:t>
            </a:r>
            <a:r>
              <a:rPr lang="en-US" sz="1800" b="1" dirty="0"/>
              <a:t> 32:6)</a:t>
            </a:r>
          </a:p>
          <a:p>
            <a:r>
              <a:rPr lang="en-US" sz="1800" b="1" dirty="0"/>
              <a:t>God’s First Claim On All Men Is Because Of Creation </a:t>
            </a:r>
            <a:r>
              <a:rPr lang="en-US" sz="1800" dirty="0"/>
              <a:t>— “Hath He not made thee?” Concerning man He said, “I have created him for My glory, I have formed him, yea I have made him” </a:t>
            </a:r>
            <a:r>
              <a:rPr lang="en-US" sz="1800" b="1" dirty="0"/>
              <a:t>(Isa 43:7). </a:t>
            </a:r>
            <a:r>
              <a:rPr lang="en-US" sz="1800" dirty="0"/>
              <a:t>We all belong to God</a:t>
            </a:r>
            <a:r>
              <a:rPr lang="en-US" sz="1800" b="1" dirty="0"/>
              <a:t>. (Acts 17:26-29)</a:t>
            </a:r>
            <a:endParaRPr lang="en-US" sz="1800" dirty="0"/>
          </a:p>
          <a:p>
            <a:r>
              <a:rPr lang="en-US" sz="1800" b="1" dirty="0"/>
              <a:t>God’s Second Claim On All Men Is Because He Has Sustained, Preserved, And Established Our Lives </a:t>
            </a:r>
            <a:r>
              <a:rPr lang="en-US" sz="1800" dirty="0"/>
              <a:t>— “Hath He not … established thee?” The fact that God has and does preserve and sustain our lives provides the second claim which He holds on all men. He has established, formed, shaped, prospered, developed, secured arranged our lives.  </a:t>
            </a:r>
            <a:r>
              <a:rPr lang="en-US" sz="1800" b="1" dirty="0"/>
              <a:t>(</a:t>
            </a:r>
            <a:r>
              <a:rPr lang="en-US" sz="1800" b="1" dirty="0" err="1"/>
              <a:t>Deut</a:t>
            </a:r>
            <a:r>
              <a:rPr lang="en-US" sz="1800" b="1" dirty="0"/>
              <a:t> 32:6, Psa. 119:73)</a:t>
            </a:r>
          </a:p>
          <a:p>
            <a:endParaRPr lang="en-US" sz="1800" dirty="0"/>
          </a:p>
          <a:p>
            <a:endParaRPr lang="en-US" sz="1800" dirty="0"/>
          </a:p>
        </p:txBody>
      </p:sp>
    </p:spTree>
    <p:extLst>
      <p:ext uri="{BB962C8B-B14F-4D97-AF65-F5344CB8AC3E}">
        <p14:creationId xmlns:p14="http://schemas.microsoft.com/office/powerpoint/2010/main" val="2597005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5047" y="147918"/>
            <a:ext cx="9601200" cy="1485900"/>
          </a:xfrm>
        </p:spPr>
        <p:txBody>
          <a:bodyPr>
            <a:normAutofit fontScale="90000"/>
          </a:bodyPr>
          <a:lstStyle/>
          <a:p>
            <a:pPr algn="ctr"/>
            <a:r>
              <a:rPr lang="en-US" sz="5300" dirty="0">
                <a:solidFill>
                  <a:srgbClr val="191B0E"/>
                </a:solidFill>
                <a:latin typeface="Imprint MT Shadow" panose="04020605060303030202" pitchFamily="82" charset="0"/>
              </a:rPr>
              <a:t>His Lordship of our Lives. </a:t>
            </a:r>
            <a:r>
              <a:rPr lang="en-US" sz="2000" dirty="0">
                <a:solidFill>
                  <a:srgbClr val="191B0E"/>
                </a:solidFill>
                <a:latin typeface="Imprint MT Shadow" panose="04020605060303030202" pitchFamily="82" charset="0"/>
              </a:rPr>
              <a:t>   </a:t>
            </a:r>
            <a:br>
              <a:rPr lang="en-US" sz="900" dirty="0">
                <a:solidFill>
                  <a:srgbClr val="191B0E"/>
                </a:solidFill>
                <a:latin typeface="Imprint MT Shadow" panose="04020605060303030202" pitchFamily="82" charset="0"/>
              </a:rPr>
            </a:br>
            <a:r>
              <a:rPr lang="en-US" sz="1400" dirty="0">
                <a:solidFill>
                  <a:srgbClr val="191B0E"/>
                </a:solidFill>
                <a:latin typeface="Imprint MT Shadow" panose="04020605060303030202" pitchFamily="82" charset="0"/>
              </a:rPr>
              <a:t>Deuteronomy 32:6</a:t>
            </a:r>
            <a:br>
              <a:rPr lang="en-US" sz="1400" dirty="0">
                <a:solidFill>
                  <a:srgbClr val="191B0E"/>
                </a:solidFill>
                <a:latin typeface="Imprint MT Shadow" panose="04020605060303030202" pitchFamily="82" charset="0"/>
              </a:rPr>
            </a:br>
            <a:r>
              <a:rPr lang="en-US" sz="1400" dirty="0">
                <a:solidFill>
                  <a:srgbClr val="191B0E"/>
                </a:solidFill>
                <a:latin typeface="Imprint MT Shadow" panose="04020605060303030202" pitchFamily="82" charset="0"/>
              </a:rPr>
              <a:t>Ezekiel 18:4</a:t>
            </a:r>
            <a:br>
              <a:rPr lang="en-US" sz="1400" dirty="0">
                <a:solidFill>
                  <a:srgbClr val="191B0E"/>
                </a:solidFill>
                <a:latin typeface="Imprint MT Shadow" panose="04020605060303030202" pitchFamily="82" charset="0"/>
              </a:rPr>
            </a:br>
            <a:r>
              <a:rPr lang="en-US" sz="1400" dirty="0">
                <a:solidFill>
                  <a:srgbClr val="191B0E"/>
                </a:solidFill>
                <a:latin typeface="Imprint MT Shadow" panose="04020605060303030202" pitchFamily="82" charset="0"/>
              </a:rPr>
              <a:t>Romans 14:8</a:t>
            </a:r>
            <a:br>
              <a:rPr lang="en-US" sz="1400" dirty="0">
                <a:solidFill>
                  <a:srgbClr val="191B0E"/>
                </a:solidFill>
                <a:latin typeface="Imprint MT Shadow" panose="04020605060303030202" pitchFamily="82" charset="0"/>
              </a:rPr>
            </a:br>
            <a:r>
              <a:rPr lang="en-US" sz="1400" b="1" dirty="0">
                <a:solidFill>
                  <a:srgbClr val="191B0E"/>
                </a:solidFill>
                <a:latin typeface="Imprint MT Shadow" panose="04020605060303030202" pitchFamily="82" charset="0"/>
              </a:rPr>
              <a:t>1 Corinthians 6:19-20</a:t>
            </a:r>
            <a:br>
              <a:rPr lang="en-US" sz="1400" dirty="0">
                <a:solidFill>
                  <a:srgbClr val="191B0E"/>
                </a:solidFill>
                <a:latin typeface="Imprint MT Shadow" panose="04020605060303030202" pitchFamily="82" charset="0"/>
              </a:rPr>
            </a:br>
            <a:endParaRPr lang="en-US" dirty="0"/>
          </a:p>
        </p:txBody>
      </p:sp>
      <p:sp>
        <p:nvSpPr>
          <p:cNvPr id="3" name="Content Placeholder 2"/>
          <p:cNvSpPr>
            <a:spLocks noGrp="1"/>
          </p:cNvSpPr>
          <p:nvPr>
            <p:ph idx="1"/>
          </p:nvPr>
        </p:nvSpPr>
        <p:spPr>
          <a:xfrm>
            <a:off x="836023" y="1633819"/>
            <a:ext cx="11199223" cy="4888902"/>
          </a:xfrm>
        </p:spPr>
        <p:txBody>
          <a:bodyPr>
            <a:normAutofit/>
          </a:bodyPr>
          <a:lstStyle/>
          <a:p>
            <a:pPr marL="0" lvl="0" indent="0" algn="ctr">
              <a:buNone/>
            </a:pPr>
            <a:r>
              <a:rPr lang="en-US" b="1" dirty="0">
                <a:solidFill>
                  <a:srgbClr val="191B0E"/>
                </a:solidFill>
              </a:rPr>
              <a:t>1 </a:t>
            </a:r>
            <a:r>
              <a:rPr lang="en-US" b="1">
                <a:solidFill>
                  <a:srgbClr val="191B0E"/>
                </a:solidFill>
              </a:rPr>
              <a:t>Corinthians 6:19-20</a:t>
            </a:r>
          </a:p>
          <a:p>
            <a:pPr marL="0" lvl="0" indent="0" algn="ctr">
              <a:buNone/>
            </a:pPr>
            <a:r>
              <a:rPr lang="en-US" sz="1400">
                <a:solidFill>
                  <a:srgbClr val="191B0E"/>
                </a:solidFill>
              </a:rPr>
              <a:t>19</a:t>
            </a:r>
            <a:r>
              <a:rPr lang="en-US" sz="1400" dirty="0">
                <a:solidFill>
                  <a:srgbClr val="191B0E"/>
                </a:solidFill>
              </a:rPr>
              <a:t> What? know ye not that your body is the temple of the Holy Ghost which is in you, which ye have of God, and ye are not your own? 20 </a:t>
            </a:r>
            <a:r>
              <a:rPr lang="en-US" sz="1400" b="1" dirty="0">
                <a:solidFill>
                  <a:srgbClr val="191B0E"/>
                </a:solidFill>
              </a:rPr>
              <a:t>For ye are bought with a price</a:t>
            </a:r>
            <a:r>
              <a:rPr lang="en-US" sz="1400" dirty="0">
                <a:solidFill>
                  <a:srgbClr val="191B0E"/>
                </a:solidFill>
              </a:rPr>
              <a:t>: therefore glorify God in your body, and in your spirit, which are God’s.</a:t>
            </a:r>
          </a:p>
          <a:p>
            <a:pPr marL="0" indent="0">
              <a:buNone/>
            </a:pPr>
            <a:r>
              <a:rPr lang="en-US" sz="1400" dirty="0"/>
              <a:t>2. </a:t>
            </a:r>
            <a:r>
              <a:rPr lang="en-US" sz="1400" b="1" dirty="0"/>
              <a:t>“FOR YE ARE BOUGHT WITH A PRICE” </a:t>
            </a:r>
            <a:r>
              <a:rPr lang="en-US" sz="1400" dirty="0"/>
              <a:t>— This statement shows that God has a third claim on the Christian. He has been “redeemed/bought” out of the slave market of sin, and therefore “belongs” to the One Who paid the price of his redemption. Peter said, “Ye know that ye were not redeemed with corruptible things, as silver and gold, from your vain conversation … But with THE PRECIOUS BLOOD OF CHRIST, as of a lamb without blemish and without spot” (1 Pet 1:18-19). Paul spoke of “God, Whose I am, and Whom I serve” (Acts 27:23).</a:t>
            </a:r>
          </a:p>
          <a:p>
            <a:pPr marL="0" indent="0">
              <a:buNone/>
            </a:pPr>
            <a:r>
              <a:rPr lang="en-US" dirty="0"/>
              <a:t>If we have been bought with a price we realize that we own nothing but owe all to the Lord. Luke 14:33 “…whosoever he be of you that </a:t>
            </a:r>
            <a:r>
              <a:rPr lang="en-US" u="sng" dirty="0" err="1"/>
              <a:t>forsaketh</a:t>
            </a:r>
            <a:r>
              <a:rPr lang="en-US" u="sng" dirty="0"/>
              <a:t> not </a:t>
            </a:r>
            <a:r>
              <a:rPr lang="en-US" b="1" dirty="0"/>
              <a:t>(say goodbye to, AMP: renounce) </a:t>
            </a:r>
            <a:r>
              <a:rPr lang="en-US" dirty="0"/>
              <a:t>all that he hath, he cannot be my disciple.”</a:t>
            </a:r>
          </a:p>
          <a:p>
            <a:pPr marL="0" indent="0">
              <a:buNone/>
            </a:pPr>
            <a:r>
              <a:rPr lang="en-US" b="1" dirty="0"/>
              <a:t>Jesus didn’t say, “give” all, but “renounce” all. </a:t>
            </a:r>
            <a:r>
              <a:rPr lang="en-US" dirty="0"/>
              <a:t>Certainly this means: We must relinquish any claim we have to what we possess. We must look upon any possessions we have as no longer ours, but as God’s. We must recognize God as “Absolute Owner” of our lives and all we possess, and ourselves as “stewards” over His property. We must see that we have been charged with managing the affairs of our Master, and that we have no right to do as we please with His property. We must ask God how He wants us to use His property that He has given us to be “stewards” over.</a:t>
            </a:r>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478512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800" dirty="0">
                <a:solidFill>
                  <a:srgbClr val="191B0E"/>
                </a:solidFill>
                <a:latin typeface="Imprint MT Shadow" panose="04020605060303030202" pitchFamily="82" charset="0"/>
              </a:rPr>
              <a:t>His Lordship of our Lives. </a:t>
            </a:r>
            <a:r>
              <a:rPr lang="en-US" sz="1800" dirty="0">
                <a:solidFill>
                  <a:srgbClr val="191B0E"/>
                </a:solidFill>
                <a:latin typeface="Imprint MT Shadow" panose="04020605060303030202" pitchFamily="82" charset="0"/>
              </a:rPr>
              <a:t>   </a:t>
            </a:r>
            <a:br>
              <a:rPr lang="en-US" sz="800" dirty="0">
                <a:solidFill>
                  <a:srgbClr val="191B0E"/>
                </a:solidFill>
                <a:latin typeface="Imprint MT Shadow" panose="04020605060303030202" pitchFamily="82" charset="0"/>
              </a:rPr>
            </a:br>
            <a:r>
              <a:rPr lang="en-US" sz="1300" dirty="0">
                <a:solidFill>
                  <a:srgbClr val="191B0E"/>
                </a:solidFill>
                <a:latin typeface="Imprint MT Shadow" panose="04020605060303030202" pitchFamily="82" charset="0"/>
              </a:rPr>
              <a:t>Deuteronomy 32:6</a:t>
            </a:r>
            <a:br>
              <a:rPr lang="en-US" sz="1300" dirty="0">
                <a:solidFill>
                  <a:srgbClr val="191B0E"/>
                </a:solidFill>
                <a:latin typeface="Imprint MT Shadow" panose="04020605060303030202" pitchFamily="82" charset="0"/>
              </a:rPr>
            </a:br>
            <a:r>
              <a:rPr lang="en-US" sz="1300" dirty="0">
                <a:solidFill>
                  <a:srgbClr val="191B0E"/>
                </a:solidFill>
                <a:latin typeface="Imprint MT Shadow" panose="04020605060303030202" pitchFamily="82" charset="0"/>
              </a:rPr>
              <a:t>Ezekiel 18:4</a:t>
            </a:r>
            <a:br>
              <a:rPr lang="en-US" sz="1300" dirty="0">
                <a:solidFill>
                  <a:srgbClr val="191B0E"/>
                </a:solidFill>
                <a:latin typeface="Imprint MT Shadow" panose="04020605060303030202" pitchFamily="82" charset="0"/>
              </a:rPr>
            </a:br>
            <a:r>
              <a:rPr lang="en-US" sz="1300" dirty="0">
                <a:solidFill>
                  <a:srgbClr val="191B0E"/>
                </a:solidFill>
                <a:latin typeface="Imprint MT Shadow" panose="04020605060303030202" pitchFamily="82" charset="0"/>
              </a:rPr>
              <a:t>Romans 14:8</a:t>
            </a:r>
            <a:br>
              <a:rPr lang="en-US" sz="1300" dirty="0">
                <a:solidFill>
                  <a:srgbClr val="191B0E"/>
                </a:solidFill>
                <a:latin typeface="Imprint MT Shadow" panose="04020605060303030202" pitchFamily="82" charset="0"/>
              </a:rPr>
            </a:br>
            <a:r>
              <a:rPr lang="en-US" sz="1300" b="1" dirty="0">
                <a:solidFill>
                  <a:srgbClr val="191B0E"/>
                </a:solidFill>
                <a:latin typeface="Imprint MT Shadow" panose="04020605060303030202" pitchFamily="82" charset="0"/>
              </a:rPr>
              <a:t>1 Corinthians 6:19-20</a:t>
            </a:r>
            <a:endParaRPr lang="en-US" dirty="0"/>
          </a:p>
        </p:txBody>
      </p:sp>
      <p:sp>
        <p:nvSpPr>
          <p:cNvPr id="3" name="Content Placeholder 2"/>
          <p:cNvSpPr>
            <a:spLocks noGrp="1"/>
          </p:cNvSpPr>
          <p:nvPr>
            <p:ph idx="1"/>
          </p:nvPr>
        </p:nvSpPr>
        <p:spPr/>
        <p:txBody>
          <a:bodyPr>
            <a:normAutofit/>
          </a:bodyPr>
          <a:lstStyle/>
          <a:p>
            <a:pPr marL="0" lvl="0" indent="0" algn="ctr">
              <a:buNone/>
            </a:pPr>
            <a:r>
              <a:rPr lang="en-US" sz="1900" b="1" dirty="0">
                <a:solidFill>
                  <a:srgbClr val="191B0E"/>
                </a:solidFill>
              </a:rPr>
              <a:t>1 Corinthians 6:19-20</a:t>
            </a:r>
          </a:p>
          <a:p>
            <a:pPr marL="0" lvl="0" indent="0">
              <a:buNone/>
            </a:pPr>
            <a:r>
              <a:rPr lang="en-US" sz="1300" dirty="0">
                <a:solidFill>
                  <a:srgbClr val="191B0E"/>
                </a:solidFill>
              </a:rPr>
              <a:t>19 What? know ye not that your body is the temple of the Holy Ghost which is in you, which ye have of God, and ye are not your own? 20 </a:t>
            </a:r>
            <a:r>
              <a:rPr lang="en-US" sz="1300" b="1" dirty="0">
                <a:solidFill>
                  <a:srgbClr val="191B0E"/>
                </a:solidFill>
              </a:rPr>
              <a:t>For ye are bought with a price</a:t>
            </a:r>
            <a:r>
              <a:rPr lang="en-US" sz="1300" dirty="0">
                <a:solidFill>
                  <a:srgbClr val="191B0E"/>
                </a:solidFill>
              </a:rPr>
              <a:t>: therefore glorify God in your body, and in your spirit, which are God’s.</a:t>
            </a:r>
          </a:p>
          <a:p>
            <a:pPr marL="0" indent="0">
              <a:buNone/>
            </a:pPr>
            <a:r>
              <a:rPr lang="en-US" dirty="0"/>
              <a:t>3. “THEREFORE GLORIFY GOD IN YOUR BODY, AND IN YOUR SPIRIT, WHICH ARE GOD’S” — This inspired statement is the “essence” of “Christian Stewardship.” Our lives are not ours to live or spend as we please. Since we “belong to God,” we are to live our lives in a way that will please and glorify Him. When Christ returns and time is no more, we will all stand before Him and “give account” of our stewardship.</a:t>
            </a:r>
          </a:p>
          <a:p>
            <a:endParaRPr lang="en-US" dirty="0"/>
          </a:p>
        </p:txBody>
      </p:sp>
    </p:spTree>
    <p:extLst>
      <p:ext uri="{BB962C8B-B14F-4D97-AF65-F5344CB8AC3E}">
        <p14:creationId xmlns:p14="http://schemas.microsoft.com/office/powerpoint/2010/main" val="1952667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800" dirty="0">
                <a:solidFill>
                  <a:srgbClr val="191B0E"/>
                </a:solidFill>
                <a:latin typeface="Imprint MT Shadow" panose="04020605060303030202" pitchFamily="82" charset="0"/>
              </a:rPr>
              <a:t>His Lordship of our Lives. </a:t>
            </a:r>
            <a:r>
              <a:rPr lang="en-US" sz="1800" dirty="0">
                <a:solidFill>
                  <a:srgbClr val="191B0E"/>
                </a:solidFill>
                <a:latin typeface="Imprint MT Shadow" panose="04020605060303030202" pitchFamily="82" charset="0"/>
              </a:rPr>
              <a:t>   </a:t>
            </a:r>
            <a:br>
              <a:rPr lang="en-US" sz="800" dirty="0">
                <a:solidFill>
                  <a:srgbClr val="191B0E"/>
                </a:solidFill>
                <a:latin typeface="Imprint MT Shadow" panose="04020605060303030202" pitchFamily="82" charset="0"/>
              </a:rPr>
            </a:br>
            <a:r>
              <a:rPr lang="en-US" sz="2000" dirty="0">
                <a:solidFill>
                  <a:srgbClr val="191B0E"/>
                </a:solidFill>
                <a:latin typeface="Imprint MT Shadow" panose="04020605060303030202" pitchFamily="82" charset="0"/>
              </a:rPr>
              <a:t>The Christian who responds positively to the Bible teaching of </a:t>
            </a:r>
            <a:r>
              <a:rPr lang="en-US" sz="2000" b="1" dirty="0">
                <a:solidFill>
                  <a:srgbClr val="191B0E"/>
                </a:solidFill>
                <a:latin typeface="Imprint MT Shadow" panose="04020605060303030202" pitchFamily="82" charset="0"/>
              </a:rPr>
              <a:t>“his own stewardship” </a:t>
            </a:r>
            <a:r>
              <a:rPr lang="en-US" sz="2000" dirty="0">
                <a:solidFill>
                  <a:srgbClr val="191B0E"/>
                </a:solidFill>
                <a:latin typeface="Imprint MT Shadow" panose="04020605060303030202" pitchFamily="82" charset="0"/>
              </a:rPr>
              <a:t>and </a:t>
            </a:r>
            <a:r>
              <a:rPr lang="en-US" sz="2000" b="1" dirty="0">
                <a:solidFill>
                  <a:srgbClr val="191B0E"/>
                </a:solidFill>
                <a:latin typeface="Imprint MT Shadow" panose="04020605060303030202" pitchFamily="82" charset="0"/>
              </a:rPr>
              <a:t>“Christ’s Lordship” </a:t>
            </a:r>
            <a:r>
              <a:rPr lang="en-US" sz="2000" dirty="0">
                <a:solidFill>
                  <a:srgbClr val="191B0E"/>
                </a:solidFill>
                <a:latin typeface="Imprint MT Shadow" panose="04020605060303030202" pitchFamily="82" charset="0"/>
              </a:rPr>
              <a:t>of his life, will seek continually to do several things:</a:t>
            </a:r>
            <a:br>
              <a:rPr lang="en-US" sz="2000" dirty="0">
                <a:solidFill>
                  <a:srgbClr val="191B0E"/>
                </a:solidFill>
                <a:latin typeface="Imprint MT Shadow" panose="04020605060303030202" pitchFamily="82" charset="0"/>
              </a:rPr>
            </a:br>
            <a:endParaRPr lang="en-US" sz="2000" dirty="0"/>
          </a:p>
        </p:txBody>
      </p:sp>
      <p:sp>
        <p:nvSpPr>
          <p:cNvPr id="3" name="Content Placeholder 2"/>
          <p:cNvSpPr>
            <a:spLocks noGrp="1"/>
          </p:cNvSpPr>
          <p:nvPr>
            <p:ph sz="half" idx="1"/>
          </p:nvPr>
        </p:nvSpPr>
        <p:spPr>
          <a:xfrm>
            <a:off x="1371600" y="2285999"/>
            <a:ext cx="4447786" cy="4428310"/>
          </a:xfrm>
        </p:spPr>
        <p:txBody>
          <a:bodyPr>
            <a:normAutofit fontScale="85000" lnSpcReduction="10000"/>
          </a:bodyPr>
          <a:lstStyle/>
          <a:p>
            <a:pPr marL="0" indent="0">
              <a:buNone/>
            </a:pPr>
            <a:endParaRPr lang="en-US" b="1" dirty="0"/>
          </a:p>
          <a:p>
            <a:pPr marL="0" indent="0">
              <a:buNone/>
            </a:pPr>
            <a:r>
              <a:rPr lang="en-US" b="1" dirty="0"/>
              <a:t>•   To Live A Holy And Sacrificial Life (Rom. 12:1-2) —</a:t>
            </a:r>
          </a:p>
          <a:p>
            <a:pPr marL="0" indent="0">
              <a:buNone/>
            </a:pPr>
            <a:r>
              <a:rPr lang="en-US" b="1" dirty="0"/>
              <a:t>•   To Live A Life Crucified With Christ (Gal 2:20) —</a:t>
            </a:r>
          </a:p>
          <a:p>
            <a:pPr marL="0" indent="0">
              <a:buNone/>
            </a:pPr>
            <a:r>
              <a:rPr lang="en-US" b="1" dirty="0"/>
              <a:t>•   To Live A Separated Life (2 Cor. 6:17-18) —</a:t>
            </a:r>
          </a:p>
          <a:p>
            <a:pPr marL="0" indent="0">
              <a:buNone/>
            </a:pPr>
            <a:r>
              <a:rPr lang="en-US" b="1" dirty="0"/>
              <a:t>•   To Live A Life Of Self-denial (Phil 3:7) —</a:t>
            </a:r>
          </a:p>
          <a:p>
            <a:pPr marL="0" indent="0">
              <a:buNone/>
            </a:pPr>
            <a:r>
              <a:rPr lang="en-US" b="1" dirty="0"/>
              <a:t>•   To Live A Life Of Submission (James 4:7) — </a:t>
            </a:r>
          </a:p>
          <a:p>
            <a:pPr marL="0" indent="0">
              <a:buNone/>
            </a:pPr>
            <a:r>
              <a:rPr lang="en-US" b="1" dirty="0"/>
              <a:t>•   To Live A Yielded Life (Rom 6:13) —</a:t>
            </a:r>
          </a:p>
          <a:p>
            <a:pPr marL="0" indent="0">
              <a:buNone/>
            </a:pPr>
            <a:r>
              <a:rPr lang="en-US" b="1" dirty="0"/>
              <a:t>•   To Live An Unselfish Life (1 </a:t>
            </a:r>
            <a:r>
              <a:rPr lang="en-US" b="1" dirty="0" err="1"/>
              <a:t>Cor</a:t>
            </a:r>
            <a:r>
              <a:rPr lang="en-US" b="1" dirty="0"/>
              <a:t> 10:24) —</a:t>
            </a:r>
          </a:p>
          <a:p>
            <a:pPr marL="0" indent="0">
              <a:buNone/>
            </a:pPr>
            <a:endParaRPr lang="en-US" b="1" dirty="0"/>
          </a:p>
          <a:p>
            <a:pPr marL="0" indent="0">
              <a:buNone/>
            </a:pPr>
            <a:endParaRPr lang="en-US" b="1" dirty="0"/>
          </a:p>
          <a:p>
            <a:pPr marL="0" indent="0">
              <a:buNone/>
            </a:pPr>
            <a:endParaRPr lang="en-US" b="1" dirty="0"/>
          </a:p>
          <a:p>
            <a:pPr marL="0" indent="0">
              <a:buNone/>
            </a:pPr>
            <a:endParaRPr lang="en-US" dirty="0"/>
          </a:p>
        </p:txBody>
      </p:sp>
      <p:sp>
        <p:nvSpPr>
          <p:cNvPr id="6" name="Content Placeholder 5"/>
          <p:cNvSpPr>
            <a:spLocks noGrp="1"/>
          </p:cNvSpPr>
          <p:nvPr>
            <p:ph sz="half" idx="2"/>
          </p:nvPr>
        </p:nvSpPr>
        <p:spPr>
          <a:xfrm>
            <a:off x="6525403" y="2285999"/>
            <a:ext cx="4447786" cy="4428310"/>
          </a:xfrm>
        </p:spPr>
        <p:txBody>
          <a:bodyPr>
            <a:normAutofit fontScale="85000" lnSpcReduction="10000"/>
          </a:bodyPr>
          <a:lstStyle/>
          <a:p>
            <a:pPr marL="0" indent="0">
              <a:buNone/>
            </a:pPr>
            <a:endParaRPr lang="en-US" dirty="0"/>
          </a:p>
          <a:p>
            <a:pPr marL="0" indent="0">
              <a:buNone/>
            </a:pPr>
            <a:r>
              <a:rPr lang="en-US" b="1" dirty="0"/>
              <a:t>•   To Live A Life Of Subjection (1 </a:t>
            </a:r>
            <a:r>
              <a:rPr lang="en-US" b="1" dirty="0" err="1"/>
              <a:t>Cor</a:t>
            </a:r>
            <a:r>
              <a:rPr lang="en-US" b="1" dirty="0"/>
              <a:t> 9:27) —</a:t>
            </a:r>
          </a:p>
          <a:p>
            <a:pPr marL="0" indent="0">
              <a:buNone/>
            </a:pPr>
            <a:r>
              <a:rPr lang="en-US" b="1" dirty="0"/>
              <a:t>•   To Live A Mortified Life (Col. 3:5) —</a:t>
            </a:r>
          </a:p>
          <a:p>
            <a:pPr marL="0" indent="0">
              <a:buNone/>
            </a:pPr>
            <a:r>
              <a:rPr lang="en-US" b="1" dirty="0"/>
              <a:t>•   To Live A Life Of Abstinence (1 Pet 2:11) —</a:t>
            </a:r>
          </a:p>
          <a:p>
            <a:pPr marL="0" indent="0">
              <a:buNone/>
            </a:pPr>
            <a:r>
              <a:rPr lang="en-US" b="1" dirty="0"/>
              <a:t>•   To Live A Life Fulfilling God’s Will (1 Pet 4:2) </a:t>
            </a:r>
          </a:p>
          <a:p>
            <a:pPr marL="0" indent="0">
              <a:buNone/>
            </a:pPr>
            <a:r>
              <a:rPr lang="en-US" b="1" dirty="0"/>
              <a:t>•   To Live A Life Of Obedience (John 14:15,      21, 23-24) </a:t>
            </a:r>
          </a:p>
          <a:p>
            <a:pPr marL="0" indent="0">
              <a:buNone/>
            </a:pPr>
            <a:r>
              <a:rPr lang="en-US" b="1" dirty="0"/>
              <a:t>•   To Live A Life Of Witnessing (Acts 5:32) —</a:t>
            </a:r>
          </a:p>
          <a:p>
            <a:pPr marL="0" indent="0">
              <a:buNone/>
            </a:pPr>
            <a:r>
              <a:rPr lang="en-US" b="1" dirty="0"/>
              <a:t>•   To Live A Life Of Love (</a:t>
            </a:r>
            <a:r>
              <a:rPr lang="en-US" b="1" dirty="0" err="1"/>
              <a:t>Eph</a:t>
            </a:r>
            <a:r>
              <a:rPr lang="en-US" b="1" dirty="0"/>
              <a:t> 5:2) —</a:t>
            </a:r>
          </a:p>
          <a:p>
            <a:pPr marL="0" indent="0">
              <a:buNone/>
            </a:pPr>
            <a:r>
              <a:rPr lang="en-US" b="1" dirty="0"/>
              <a:t>•   To Live A Life Of Fellowship (1 John 1:7) —</a:t>
            </a:r>
          </a:p>
          <a:p>
            <a:pPr marL="0" indent="0">
              <a:buNone/>
            </a:pPr>
            <a:endParaRPr lang="en-US" dirty="0"/>
          </a:p>
          <a:p>
            <a:pPr marL="0" indent="0">
              <a:buNone/>
            </a:pPr>
            <a:r>
              <a:rPr lang="en-US" dirty="0"/>
              <a:t>.</a:t>
            </a:r>
          </a:p>
        </p:txBody>
      </p:sp>
    </p:spTree>
    <p:extLst>
      <p:ext uri="{BB962C8B-B14F-4D97-AF65-F5344CB8AC3E}">
        <p14:creationId xmlns:p14="http://schemas.microsoft.com/office/powerpoint/2010/main" val="31647550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F9406B-B455-FE00-2E6C-83584DBABD12}"/>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7B435595-C436-7F87-356A-CAC2AD9B30A3}"/>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870381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otalTime>68</TotalTime>
  <Words>1270</Words>
  <Application>Microsoft Office PowerPoint</Application>
  <PresentationFormat>Widescreen</PresentationFormat>
  <Paragraphs>52</Paragraphs>
  <Slides>7</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7</vt:i4>
      </vt:variant>
    </vt:vector>
  </HeadingPairs>
  <TitlesOfParts>
    <vt:vector size="14" baseType="lpstr">
      <vt:lpstr>Aptos</vt:lpstr>
      <vt:lpstr>Aptos Display</vt:lpstr>
      <vt:lpstr>Arial</vt:lpstr>
      <vt:lpstr>Franklin Gothic Book</vt:lpstr>
      <vt:lpstr>Imprint MT Shadow</vt:lpstr>
      <vt:lpstr>Office Theme</vt:lpstr>
      <vt:lpstr>Crop</vt:lpstr>
      <vt:lpstr>Godly Giving: The importance of faithful stewardship</vt:lpstr>
      <vt:lpstr>Four basic principles of “Christian Stewardship” outlined in Scripture:  </vt:lpstr>
      <vt:lpstr>His Lordship of our Lives.     Deuteronomy 32:6 Ezekiel 18:4 Romans 14:8 1 Corinthians 6:19-20  </vt:lpstr>
      <vt:lpstr>His Lordship of our Lives.     Deuteronomy 32:6 Ezekiel 18:4 Romans 14:8 1 Corinthians 6:19-20 </vt:lpstr>
      <vt:lpstr>His Lordship of our Lives.     Deuteronomy 32:6 Ezekiel 18:4 Romans 14:8 1 Corinthians 6:19-20</vt:lpstr>
      <vt:lpstr>His Lordship of our Lives.     The Christian who responds positively to the Bible teaching of “his own stewardship” and “Christ’s Lordship” of his life, will seek continually to do several things: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anthony flowers</dc:creator>
  <cp:lastModifiedBy>anthony flowers</cp:lastModifiedBy>
  <cp:revision>1</cp:revision>
  <dcterms:created xsi:type="dcterms:W3CDTF">2025-01-02T11:14:05Z</dcterms:created>
  <dcterms:modified xsi:type="dcterms:W3CDTF">2025-01-02T12:22:53Z</dcterms:modified>
</cp:coreProperties>
</file>